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Lst>
  <p:notesMasterIdLst>
    <p:notesMasterId r:id="rId17"/>
  </p:notesMasterIdLst>
  <p:sldIdLst>
    <p:sldId id="256" r:id="rId5"/>
    <p:sldId id="273" r:id="rId6"/>
    <p:sldId id="274" r:id="rId7"/>
    <p:sldId id="275" r:id="rId8"/>
    <p:sldId id="276" r:id="rId9"/>
    <p:sldId id="291" r:id="rId10"/>
    <p:sldId id="297" r:id="rId11"/>
    <p:sldId id="290" r:id="rId12"/>
    <p:sldId id="280" r:id="rId13"/>
    <p:sldId id="293" r:id="rId14"/>
    <p:sldId id="286" r:id="rId15"/>
    <p:sldId id="296"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BF6472-DD29-DAB6-FF53-FCB7E543EA2E}" v="34" dt="2021-03-09T15:38:31.121"/>
    <p1510:client id="{04B0F295-7C07-026F-EE99-E6C4C0C69465}" v="95" dt="2021-06-03T14:57:55.145"/>
    <p1510:client id="{06CCFF3B-8338-4ABF-EBD0-C3D7D1CCBD47}" v="8" dt="2020-03-12T18:32:39.917"/>
    <p1510:client id="{14703930-B5A0-7464-0688-06E8E889CB17}" v="771" dt="2020-06-22T19:08:06.791"/>
    <p1510:client id="{184E45D6-605D-2FF9-029A-CB373F1F0E3D}" v="752" dt="2020-04-07T21:19:01.840"/>
    <p1510:client id="{1A121690-C882-EF20-0407-AD4EE71DC34E}" v="4" dt="2023-07-10T13:20:28.823"/>
    <p1510:client id="{1F2360A9-230A-1A1E-FC70-DD5A224DC0F5}" v="2" dt="2020-04-10T14:33:14.817"/>
    <p1510:client id="{24C1C09F-70BD-0000-B00C-D74F2BA1019A}" v="3" dt="2021-04-22T14:04:47.962"/>
    <p1510:client id="{28870040-1A2B-CA90-AC45-D4B396CBAA14}" v="10" dt="2020-04-15T19:35:35.934"/>
    <p1510:client id="{2F460BD5-503D-D2E5-CC8D-084141DA56BE}" v="28" dt="2020-06-22T19:21:12.745"/>
    <p1510:client id="{3289EE4C-78B6-49CD-FD69-A731C711D980}" v="9" dt="2020-04-08T18:33:42.814"/>
    <p1510:client id="{3BD538B9-9FC8-A105-347C-1DD7432740A4}" v="233" dt="2020-12-02T16:45:02.491"/>
    <p1510:client id="{3BD58FEE-46C4-0EB1-A0B9-75E76AEDD335}" v="73" dt="2020-06-02T12:20:47.267"/>
    <p1510:client id="{42EB9BAD-5641-9A93-FE62-CF1FDA4D6A16}" v="87" dt="2020-06-15T13:26:20.991"/>
    <p1510:client id="{4A923B49-239D-82CA-8964-D8D04813903F}" v="19" dt="2020-06-22T18:58:32.758"/>
    <p1510:client id="{4BEB8002-1FCC-E01A-7885-89FC21FF24D3}" v="59" dt="2020-04-29T14:42:43.918"/>
    <p1510:client id="{519CB8BB-0BDA-0198-25E7-C7B5D1253FCB}" v="100" dt="2020-04-15T19:56:27.349"/>
    <p1510:client id="{5A1548D5-3D34-693A-8977-B41E34A25F2D}" v="2" dt="2021-02-23T17:07:47.601"/>
    <p1510:client id="{5BFE27EB-FD0B-9531-0389-5EE076D959CF}" v="1" dt="2020-05-18T18:54:59.862"/>
    <p1510:client id="{61DFA9DD-9017-8C6B-77F9-3A85ECF15E36}" v="1413" dt="2020-04-29T14:39:36.775"/>
    <p1510:client id="{67BDEB14-F402-7F60-6874-2E951710E18E}" v="5" dt="2021-06-23T18:08:29.025"/>
    <p1510:client id="{69F2E43D-9AFA-0DFC-E33E-15034CF5FB89}" v="2" dt="2020-04-08T15:50:38.832"/>
    <p1510:client id="{6A0E1B54-A896-5BF8-655F-5710C2E26E71}" v="12" dt="2020-07-14T20:55:44.924"/>
    <p1510:client id="{6E26A7E9-2A61-9BC9-AD31-8DCDD0FC532E}" v="10" dt="2021-06-03T15:10:58.289"/>
    <p1510:client id="{6EF8185E-89F1-55A7-8866-24BB6D6BF000}" v="329" dt="2020-04-15T16:35:20.959"/>
    <p1510:client id="{78C06EF8-558E-47F7-F678-E8B4ABCD9DBA}" v="30" dt="2020-04-07T21:26:25.748"/>
    <p1510:client id="{80F3349B-BED6-DCA4-0922-4393B252295C}" v="301" dt="2022-05-24T17:00:06.398"/>
    <p1510:client id="{834FF352-9E68-20A0-B65E-93827696857E}" v="11" dt="2020-04-30T19:03:41.945"/>
    <p1510:client id="{86452875-C2A9-5D48-5080-14D2DEC023AC}" v="14" dt="2020-06-22T18:53:50.237"/>
    <p1510:client id="{89E68830-0FA8-6D9B-4A5F-1728400BF1D3}" v="1" dt="2020-07-14T20:52:58.339"/>
    <p1510:client id="{8A75232E-E53A-1C0F-54F6-EDD7F15FDBF7}" v="15" dt="2020-04-28T15:09:30.987"/>
    <p1510:client id="{8B560F97-5E69-D252-7D12-22FDA06FB44A}" v="284" dt="2020-05-15T16:23:34.534"/>
    <p1510:client id="{92EF923B-D036-710D-3E09-DD0F4CEFCD3A}" v="22" dt="2020-04-08T17:34:34.889"/>
    <p1510:client id="{96D2C79F-B0E4-0000-C0EB-DE5748C7674B}" v="18" dt="2021-05-14T13:13:25.006"/>
    <p1510:client id="{9ED05A53-3C72-FA09-F7AE-D1C5371B22CC}" v="25" dt="2020-04-08T15:48:57.896"/>
    <p1510:client id="{AA78CD39-A8AA-F84A-1C81-8C57B4EA4AD2}" v="37" dt="2020-04-09T20:05:52.924"/>
    <p1510:client id="{B2E95FCB-FC23-A70E-AB0A-53CFC7354A2D}" v="91" dt="2021-02-18T18:36:26.043"/>
    <p1510:client id="{B3B6D782-BA85-8512-C0A2-A2238F792F80}" v="4" dt="2020-04-06T19:59:50.117"/>
    <p1510:client id="{BF5D5CDD-61B4-C4D3-620E-C61729AD2C7C}" v="3" dt="2021-06-23T18:21:12.086"/>
    <p1510:client id="{C43917BC-659B-C8C4-61E6-B23258D4B61A}" v="84" dt="2021-05-13T17:32:18.135"/>
    <p1510:client id="{D604F9A2-8E35-5CDE-762A-27BEC9CA927E}" v="10" dt="2020-06-23T17:15:32.315"/>
    <p1510:client id="{E8312ABC-40CC-2ABF-50ED-DAA63DE14BA4}" v="1" dt="2020-04-08T18:09:46.492"/>
    <p1510:client id="{F5767A9D-28BA-EE5B-5CED-A5668B837941}" v="9" dt="2020-04-08T18:15:32.833"/>
    <p1510:client id="{F7E3933A-74EC-1B66-4D66-639AB905758C}" v="24" dt="2020-06-15T15:26:25.706"/>
    <p1510:client id="{FC8C0859-CF37-C13A-3CD4-02AC0FA7F148}" v="4" dt="2020-07-14T21:46:01.3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shley Beisiegel" userId="S::adewitt@sffcfoundation.org::1206c160-009f-4d23-8076-031e756c6dba" providerId="AD" clId="Web-{B2E95FCB-FC23-A70E-AB0A-53CFC7354A2D}"/>
    <pc:docChg chg="modSld">
      <pc:chgData name="Ashley Beisiegel" userId="S::adewitt@sffcfoundation.org::1206c160-009f-4d23-8076-031e756c6dba" providerId="AD" clId="Web-{B2E95FCB-FC23-A70E-AB0A-53CFC7354A2D}" dt="2021-02-18T18:36:26.043" v="44" actId="20577"/>
      <pc:docMkLst>
        <pc:docMk/>
      </pc:docMkLst>
      <pc:sldChg chg="modSp">
        <pc:chgData name="Ashley Beisiegel" userId="S::adewitt@sffcfoundation.org::1206c160-009f-4d23-8076-031e756c6dba" providerId="AD" clId="Web-{B2E95FCB-FC23-A70E-AB0A-53CFC7354A2D}" dt="2021-02-18T18:35:53.277" v="43" actId="1076"/>
        <pc:sldMkLst>
          <pc:docMk/>
          <pc:sldMk cId="1160822397" sldId="276"/>
        </pc:sldMkLst>
        <pc:spChg chg="mod">
          <ac:chgData name="Ashley Beisiegel" userId="S::adewitt@sffcfoundation.org::1206c160-009f-4d23-8076-031e756c6dba" providerId="AD" clId="Web-{B2E95FCB-FC23-A70E-AB0A-53CFC7354A2D}" dt="2021-02-18T18:35:51.204" v="42" actId="1076"/>
          <ac:spMkLst>
            <pc:docMk/>
            <pc:sldMk cId="1160822397" sldId="276"/>
            <ac:spMk id="3" creationId="{86103D7C-D7F1-074F-8E44-74523BD1BAEC}"/>
          </ac:spMkLst>
        </pc:spChg>
        <pc:picChg chg="mod">
          <ac:chgData name="Ashley Beisiegel" userId="S::adewitt@sffcfoundation.org::1206c160-009f-4d23-8076-031e756c6dba" providerId="AD" clId="Web-{B2E95FCB-FC23-A70E-AB0A-53CFC7354A2D}" dt="2021-02-18T18:35:53.277" v="43" actId="1076"/>
          <ac:picMkLst>
            <pc:docMk/>
            <pc:sldMk cId="1160822397" sldId="276"/>
            <ac:picMk id="5" creationId="{2A4D5BBD-239D-4097-AA1B-52E383F69845}"/>
          </ac:picMkLst>
        </pc:picChg>
      </pc:sldChg>
      <pc:sldChg chg="modSp">
        <pc:chgData name="Ashley Beisiegel" userId="S::adewitt@sffcfoundation.org::1206c160-009f-4d23-8076-031e756c6dba" providerId="AD" clId="Web-{B2E95FCB-FC23-A70E-AB0A-53CFC7354A2D}" dt="2021-02-18T18:34:10.982" v="23" actId="20577"/>
        <pc:sldMkLst>
          <pc:docMk/>
          <pc:sldMk cId="2662749125" sldId="280"/>
        </pc:sldMkLst>
        <pc:spChg chg="mod">
          <ac:chgData name="Ashley Beisiegel" userId="S::adewitt@sffcfoundation.org::1206c160-009f-4d23-8076-031e756c6dba" providerId="AD" clId="Web-{B2E95FCB-FC23-A70E-AB0A-53CFC7354A2D}" dt="2021-02-18T18:34:10.982" v="23" actId="20577"/>
          <ac:spMkLst>
            <pc:docMk/>
            <pc:sldMk cId="2662749125" sldId="280"/>
            <ac:spMk id="3" creationId="{403DC199-4332-B843-997C-091E9559199B}"/>
          </ac:spMkLst>
        </pc:spChg>
      </pc:sldChg>
      <pc:sldChg chg="modSp">
        <pc:chgData name="Ashley Beisiegel" userId="S::adewitt@sffcfoundation.org::1206c160-009f-4d23-8076-031e756c6dba" providerId="AD" clId="Web-{B2E95FCB-FC23-A70E-AB0A-53CFC7354A2D}" dt="2021-02-18T18:32:46.780" v="19" actId="20577"/>
        <pc:sldMkLst>
          <pc:docMk/>
          <pc:sldMk cId="3273808217" sldId="290"/>
        </pc:sldMkLst>
        <pc:spChg chg="mod">
          <ac:chgData name="Ashley Beisiegel" userId="S::adewitt@sffcfoundation.org::1206c160-009f-4d23-8076-031e756c6dba" providerId="AD" clId="Web-{B2E95FCB-FC23-A70E-AB0A-53CFC7354A2D}" dt="2021-02-18T18:32:46.780" v="19" actId="20577"/>
          <ac:spMkLst>
            <pc:docMk/>
            <pc:sldMk cId="3273808217" sldId="290"/>
            <ac:spMk id="2" creationId="{0BA8C907-0E69-4056-B9E4-DA10A33636A9}"/>
          </ac:spMkLst>
        </pc:spChg>
      </pc:sldChg>
      <pc:sldChg chg="addSp modSp">
        <pc:chgData name="Ashley Beisiegel" userId="S::adewitt@sffcfoundation.org::1206c160-009f-4d23-8076-031e756c6dba" providerId="AD" clId="Web-{B2E95FCB-FC23-A70E-AB0A-53CFC7354A2D}" dt="2021-02-18T18:36:26.043" v="44" actId="20577"/>
        <pc:sldMkLst>
          <pc:docMk/>
          <pc:sldMk cId="280509963" sldId="292"/>
        </pc:sldMkLst>
        <pc:spChg chg="mod">
          <ac:chgData name="Ashley Beisiegel" userId="S::adewitt@sffcfoundation.org::1206c160-009f-4d23-8076-031e756c6dba" providerId="AD" clId="Web-{B2E95FCB-FC23-A70E-AB0A-53CFC7354A2D}" dt="2021-02-18T18:36:26.043" v="44" actId="20577"/>
          <ac:spMkLst>
            <pc:docMk/>
            <pc:sldMk cId="280509963" sldId="292"/>
            <ac:spMk id="3" creationId="{27B43F5D-0E0A-7B45-AE53-3F86B450A01E}"/>
          </ac:spMkLst>
        </pc:spChg>
        <pc:picChg chg="add mod">
          <ac:chgData name="Ashley Beisiegel" userId="S::adewitt@sffcfoundation.org::1206c160-009f-4d23-8076-031e756c6dba" providerId="AD" clId="Web-{B2E95FCB-FC23-A70E-AB0A-53CFC7354A2D}" dt="2021-02-18T18:35:38.278" v="37" actId="1076"/>
          <ac:picMkLst>
            <pc:docMk/>
            <pc:sldMk cId="280509963" sldId="292"/>
            <ac:picMk id="5" creationId="{556A3768-A4C6-4D75-9F53-739431D3C0BC}"/>
          </ac:picMkLst>
        </pc:picChg>
      </pc:sldChg>
    </pc:docChg>
  </pc:docChgLst>
  <pc:docChgLst>
    <pc:chgData name="Ashley DeWitt" userId="S::adewitt@sffcfoundation.org::1206c160-009f-4d23-8076-031e756c6dba" providerId="AD" clId="Web-{5BFE27EB-FD0B-9531-0389-5EE076D959CF}"/>
    <pc:docChg chg="addSld">
      <pc:chgData name="Ashley DeWitt" userId="S::adewitt@sffcfoundation.org::1206c160-009f-4d23-8076-031e756c6dba" providerId="AD" clId="Web-{5BFE27EB-FD0B-9531-0389-5EE076D959CF}" dt="2020-05-18T18:54:59.862" v="0"/>
      <pc:docMkLst>
        <pc:docMk/>
      </pc:docMkLst>
      <pc:sldChg chg="add">
        <pc:chgData name="Ashley DeWitt" userId="S::adewitt@sffcfoundation.org::1206c160-009f-4d23-8076-031e756c6dba" providerId="AD" clId="Web-{5BFE27EB-FD0B-9531-0389-5EE076D959CF}" dt="2020-05-18T18:54:59.862" v="0"/>
        <pc:sldMkLst>
          <pc:docMk/>
          <pc:sldMk cId="1029317171" sldId="284"/>
        </pc:sldMkLst>
      </pc:sldChg>
    </pc:docChg>
  </pc:docChgLst>
  <pc:docChgLst>
    <pc:chgData name="Jackie Downs" userId="S::jdowns@sffcfoundation.org::750fbc34-7e05-427c-89e6-fc2cdb816eca" providerId="AD" clId="Web-{C43917BC-659B-C8C4-61E6-B23258D4B61A}"/>
    <pc:docChg chg="modSld">
      <pc:chgData name="Jackie Downs" userId="S::jdowns@sffcfoundation.org::750fbc34-7e05-427c-89e6-fc2cdb816eca" providerId="AD" clId="Web-{C43917BC-659B-C8C4-61E6-B23258D4B61A}" dt="2021-05-13T17:32:18.135" v="38" actId="20577"/>
      <pc:docMkLst>
        <pc:docMk/>
      </pc:docMkLst>
      <pc:sldChg chg="modSp">
        <pc:chgData name="Jackie Downs" userId="S::jdowns@sffcfoundation.org::750fbc34-7e05-427c-89e6-fc2cdb816eca" providerId="AD" clId="Web-{C43917BC-659B-C8C4-61E6-B23258D4B61A}" dt="2021-05-13T17:31:45.510" v="32" actId="20577"/>
        <pc:sldMkLst>
          <pc:docMk/>
          <pc:sldMk cId="2662749125" sldId="280"/>
        </pc:sldMkLst>
        <pc:spChg chg="mod">
          <ac:chgData name="Jackie Downs" userId="S::jdowns@sffcfoundation.org::750fbc34-7e05-427c-89e6-fc2cdb816eca" providerId="AD" clId="Web-{C43917BC-659B-C8C4-61E6-B23258D4B61A}" dt="2021-05-13T17:31:45.510" v="32" actId="20577"/>
          <ac:spMkLst>
            <pc:docMk/>
            <pc:sldMk cId="2662749125" sldId="280"/>
            <ac:spMk id="3" creationId="{403DC199-4332-B843-997C-091E9559199B}"/>
          </ac:spMkLst>
        </pc:spChg>
      </pc:sldChg>
      <pc:sldChg chg="modSp">
        <pc:chgData name="Jackie Downs" userId="S::jdowns@sffcfoundation.org::750fbc34-7e05-427c-89e6-fc2cdb816eca" providerId="AD" clId="Web-{C43917BC-659B-C8C4-61E6-B23258D4B61A}" dt="2021-05-13T17:30:16.370" v="1" actId="20577"/>
        <pc:sldMkLst>
          <pc:docMk/>
          <pc:sldMk cId="280509963" sldId="292"/>
        </pc:sldMkLst>
        <pc:spChg chg="mod">
          <ac:chgData name="Jackie Downs" userId="S::jdowns@sffcfoundation.org::750fbc34-7e05-427c-89e6-fc2cdb816eca" providerId="AD" clId="Web-{C43917BC-659B-C8C4-61E6-B23258D4B61A}" dt="2021-05-13T17:30:16.370" v="1" actId="20577"/>
          <ac:spMkLst>
            <pc:docMk/>
            <pc:sldMk cId="280509963" sldId="292"/>
            <ac:spMk id="3" creationId="{27B43F5D-0E0A-7B45-AE53-3F86B450A01E}"/>
          </ac:spMkLst>
        </pc:spChg>
      </pc:sldChg>
      <pc:sldChg chg="modSp">
        <pc:chgData name="Jackie Downs" userId="S::jdowns@sffcfoundation.org::750fbc34-7e05-427c-89e6-fc2cdb816eca" providerId="AD" clId="Web-{C43917BC-659B-C8C4-61E6-B23258D4B61A}" dt="2021-05-13T17:32:18.135" v="38" actId="20577"/>
        <pc:sldMkLst>
          <pc:docMk/>
          <pc:sldMk cId="4019152733" sldId="293"/>
        </pc:sldMkLst>
        <pc:spChg chg="mod">
          <ac:chgData name="Jackie Downs" userId="S::jdowns@sffcfoundation.org::750fbc34-7e05-427c-89e6-fc2cdb816eca" providerId="AD" clId="Web-{C43917BC-659B-C8C4-61E6-B23258D4B61A}" dt="2021-05-13T17:32:18.135" v="38" actId="20577"/>
          <ac:spMkLst>
            <pc:docMk/>
            <pc:sldMk cId="4019152733" sldId="293"/>
            <ac:spMk id="3" creationId="{8615C1E3-F0F7-994E-AAB0-3F470BB84E85}"/>
          </ac:spMkLst>
        </pc:spChg>
      </pc:sldChg>
    </pc:docChg>
  </pc:docChgLst>
  <pc:docChgLst>
    <pc:chgData name="Ashley Beisiegel" userId="S::adewitt@sffcfoundation.org::1206c160-009f-4d23-8076-031e756c6dba" providerId="AD" clId="Web-{67BDEB14-F402-7F60-6874-2E951710E18E}"/>
    <pc:docChg chg="addSld delSld modSld">
      <pc:chgData name="Ashley Beisiegel" userId="S::adewitt@sffcfoundation.org::1206c160-009f-4d23-8076-031e756c6dba" providerId="AD" clId="Web-{67BDEB14-F402-7F60-6874-2E951710E18E}" dt="2021-06-23T18:08:29.025" v="8"/>
      <pc:docMkLst>
        <pc:docMk/>
      </pc:docMkLst>
      <pc:sldChg chg="addSp delSp modSp modNotes">
        <pc:chgData name="Ashley Beisiegel" userId="S::adewitt@sffcfoundation.org::1206c160-009f-4d23-8076-031e756c6dba" providerId="AD" clId="Web-{67BDEB14-F402-7F60-6874-2E951710E18E}" dt="2021-06-23T18:08:29.025" v="8"/>
        <pc:sldMkLst>
          <pc:docMk/>
          <pc:sldMk cId="638758829" sldId="256"/>
        </pc:sldMkLst>
        <pc:spChg chg="del">
          <ac:chgData name="Ashley Beisiegel" userId="S::adewitt@sffcfoundation.org::1206c160-009f-4d23-8076-031e756c6dba" providerId="AD" clId="Web-{67BDEB14-F402-7F60-6874-2E951710E18E}" dt="2021-06-23T18:08:22.963" v="2"/>
          <ac:spMkLst>
            <pc:docMk/>
            <pc:sldMk cId="638758829" sldId="256"/>
            <ac:spMk id="3" creationId="{8AE81EA1-9856-494D-9F09-87AF5441B45B}"/>
          </ac:spMkLst>
        </pc:spChg>
        <pc:spChg chg="add del mod">
          <ac:chgData name="Ashley Beisiegel" userId="S::adewitt@sffcfoundation.org::1206c160-009f-4d23-8076-031e756c6dba" providerId="AD" clId="Web-{67BDEB14-F402-7F60-6874-2E951710E18E}" dt="2021-06-23T18:08:29.025" v="8"/>
          <ac:spMkLst>
            <pc:docMk/>
            <pc:sldMk cId="638758829" sldId="256"/>
            <ac:spMk id="6" creationId="{3686AA37-68FC-4E35-B300-732EACC9B479}"/>
          </ac:spMkLst>
        </pc:spChg>
      </pc:sldChg>
      <pc:sldChg chg="del">
        <pc:chgData name="Ashley Beisiegel" userId="S::adewitt@sffcfoundation.org::1206c160-009f-4d23-8076-031e756c6dba" providerId="AD" clId="Web-{67BDEB14-F402-7F60-6874-2E951710E18E}" dt="2021-06-23T18:08:16.900" v="1"/>
        <pc:sldMkLst>
          <pc:docMk/>
          <pc:sldMk cId="1029317171" sldId="284"/>
        </pc:sldMkLst>
      </pc:sldChg>
      <pc:sldChg chg="add">
        <pc:chgData name="Ashley Beisiegel" userId="S::adewitt@sffcfoundation.org::1206c160-009f-4d23-8076-031e756c6dba" providerId="AD" clId="Web-{67BDEB14-F402-7F60-6874-2E951710E18E}" dt="2021-06-23T18:08:14.181" v="0"/>
        <pc:sldMkLst>
          <pc:docMk/>
          <pc:sldMk cId="425909326" sldId="296"/>
        </pc:sldMkLst>
      </pc:sldChg>
    </pc:docChg>
  </pc:docChgLst>
  <pc:docChgLst>
    <pc:chgData name="Ashley DeWitt" userId="S::adewitt@sffcfoundation.org::1206c160-009f-4d23-8076-031e756c6dba" providerId="AD" clId="Web-{2F460BD5-503D-D2E5-CC8D-084141DA56BE}"/>
    <pc:docChg chg="modSld">
      <pc:chgData name="Ashley DeWitt" userId="S::adewitt@sffcfoundation.org::1206c160-009f-4d23-8076-031e756c6dba" providerId="AD" clId="Web-{2F460BD5-503D-D2E5-CC8D-084141DA56BE}" dt="2020-06-22T19:21:12.745" v="23" actId="1076"/>
      <pc:docMkLst>
        <pc:docMk/>
      </pc:docMkLst>
      <pc:sldChg chg="modSp">
        <pc:chgData name="Ashley DeWitt" userId="S::adewitt@sffcfoundation.org::1206c160-009f-4d23-8076-031e756c6dba" providerId="AD" clId="Web-{2F460BD5-503D-D2E5-CC8D-084141DA56BE}" dt="2020-06-22T19:21:12.745" v="23" actId="1076"/>
        <pc:sldMkLst>
          <pc:docMk/>
          <pc:sldMk cId="3674877281" sldId="286"/>
        </pc:sldMkLst>
        <pc:spChg chg="mod">
          <ac:chgData name="Ashley DeWitt" userId="S::adewitt@sffcfoundation.org::1206c160-009f-4d23-8076-031e756c6dba" providerId="AD" clId="Web-{2F460BD5-503D-D2E5-CC8D-084141DA56BE}" dt="2020-06-22T19:21:08.432" v="20" actId="20577"/>
          <ac:spMkLst>
            <pc:docMk/>
            <pc:sldMk cId="3674877281" sldId="286"/>
            <ac:spMk id="3" creationId="{50BEED88-40F3-C340-9FD8-4A056EBA55D3}"/>
          </ac:spMkLst>
        </pc:spChg>
        <pc:picChg chg="mod">
          <ac:chgData name="Ashley DeWitt" userId="S::adewitt@sffcfoundation.org::1206c160-009f-4d23-8076-031e756c6dba" providerId="AD" clId="Web-{2F460BD5-503D-D2E5-CC8D-084141DA56BE}" dt="2020-06-22T19:21:12.745" v="23" actId="1076"/>
          <ac:picMkLst>
            <pc:docMk/>
            <pc:sldMk cId="3674877281" sldId="286"/>
            <ac:picMk id="6" creationId="{69C4C46E-99A2-434E-A66D-563FB5477A7C}"/>
          </ac:picMkLst>
        </pc:picChg>
      </pc:sldChg>
    </pc:docChg>
  </pc:docChgLst>
  <pc:docChgLst>
    <pc:chgData name="Ashley Beisiegel" userId="S::adewitt@sffcfoundation.org::1206c160-009f-4d23-8076-031e756c6dba" providerId="AD" clId="Web-{5A1548D5-3D34-693A-8977-B41E34A25F2D}"/>
    <pc:docChg chg="addSld">
      <pc:chgData name="Ashley Beisiegel" userId="S::adewitt@sffcfoundation.org::1206c160-009f-4d23-8076-031e756c6dba" providerId="AD" clId="Web-{5A1548D5-3D34-693A-8977-B41E34A25F2D}" dt="2021-02-23T17:07:47.601" v="1"/>
      <pc:docMkLst>
        <pc:docMk/>
      </pc:docMkLst>
      <pc:sldChg chg="add">
        <pc:chgData name="Ashley Beisiegel" userId="S::adewitt@sffcfoundation.org::1206c160-009f-4d23-8076-031e756c6dba" providerId="AD" clId="Web-{5A1548D5-3D34-693A-8977-B41E34A25F2D}" dt="2021-02-23T17:07:06.428" v="0"/>
        <pc:sldMkLst>
          <pc:docMk/>
          <pc:sldMk cId="1451113729" sldId="295"/>
        </pc:sldMkLst>
      </pc:sldChg>
      <pc:sldChg chg="add">
        <pc:chgData name="Ashley Beisiegel" userId="S::adewitt@sffcfoundation.org::1206c160-009f-4d23-8076-031e756c6dba" providerId="AD" clId="Web-{5A1548D5-3D34-693A-8977-B41E34A25F2D}" dt="2021-02-23T17:07:47.601" v="1"/>
        <pc:sldMkLst>
          <pc:docMk/>
          <pc:sldMk cId="3701226199" sldId="296"/>
        </pc:sldMkLst>
      </pc:sldChg>
    </pc:docChg>
  </pc:docChgLst>
  <pc:docChgLst>
    <pc:chgData name="Jackie Downs" userId="S::jdowns@sffcfoundation.org::750fbc34-7e05-427c-89e6-fc2cdb816eca" providerId="AD" clId="Web-{3BD58FEE-46C4-0EB1-A0B9-75E76AEDD335}"/>
    <pc:docChg chg="modSld">
      <pc:chgData name="Jackie Downs" userId="S::jdowns@sffcfoundation.org::750fbc34-7e05-427c-89e6-fc2cdb816eca" providerId="AD" clId="Web-{3BD58FEE-46C4-0EB1-A0B9-75E76AEDD335}" dt="2020-06-02T12:20:45.330" v="71" actId="20577"/>
      <pc:docMkLst>
        <pc:docMk/>
      </pc:docMkLst>
      <pc:sldChg chg="modSp">
        <pc:chgData name="Jackie Downs" userId="S::jdowns@sffcfoundation.org::750fbc34-7e05-427c-89e6-fc2cdb816eca" providerId="AD" clId="Web-{3BD58FEE-46C4-0EB1-A0B9-75E76AEDD335}" dt="2020-06-02T12:19:05.549" v="4" actId="20577"/>
        <pc:sldMkLst>
          <pc:docMk/>
          <pc:sldMk cId="1648714464" sldId="277"/>
        </pc:sldMkLst>
        <pc:spChg chg="mod">
          <ac:chgData name="Jackie Downs" userId="S::jdowns@sffcfoundation.org::750fbc34-7e05-427c-89e6-fc2cdb816eca" providerId="AD" clId="Web-{3BD58FEE-46C4-0EB1-A0B9-75E76AEDD335}" dt="2020-06-02T12:19:05.549" v="4" actId="20577"/>
          <ac:spMkLst>
            <pc:docMk/>
            <pc:sldMk cId="1648714464" sldId="277"/>
            <ac:spMk id="3" creationId="{27B43F5D-0E0A-7B45-AE53-3F86B450A01E}"/>
          </ac:spMkLst>
        </pc:spChg>
      </pc:sldChg>
      <pc:sldChg chg="modSp">
        <pc:chgData name="Jackie Downs" userId="S::jdowns@sffcfoundation.org::750fbc34-7e05-427c-89e6-fc2cdb816eca" providerId="AD" clId="Web-{3BD58FEE-46C4-0EB1-A0B9-75E76AEDD335}" dt="2020-06-02T12:20:29.377" v="55" actId="20577"/>
        <pc:sldMkLst>
          <pc:docMk/>
          <pc:sldMk cId="2662749125" sldId="280"/>
        </pc:sldMkLst>
        <pc:spChg chg="mod">
          <ac:chgData name="Jackie Downs" userId="S::jdowns@sffcfoundation.org::750fbc34-7e05-427c-89e6-fc2cdb816eca" providerId="AD" clId="Web-{3BD58FEE-46C4-0EB1-A0B9-75E76AEDD335}" dt="2020-06-02T12:20:29.377" v="55" actId="20577"/>
          <ac:spMkLst>
            <pc:docMk/>
            <pc:sldMk cId="2662749125" sldId="280"/>
            <ac:spMk id="3" creationId="{403DC199-4332-B843-997C-091E9559199B}"/>
          </ac:spMkLst>
        </pc:spChg>
      </pc:sldChg>
      <pc:sldChg chg="modSp">
        <pc:chgData name="Jackie Downs" userId="S::jdowns@sffcfoundation.org::750fbc34-7e05-427c-89e6-fc2cdb816eca" providerId="AD" clId="Web-{3BD58FEE-46C4-0EB1-A0B9-75E76AEDD335}" dt="2020-06-02T12:20:42.955" v="69" actId="20577"/>
        <pc:sldMkLst>
          <pc:docMk/>
          <pc:sldMk cId="992912729" sldId="282"/>
        </pc:sldMkLst>
        <pc:spChg chg="mod">
          <ac:chgData name="Jackie Downs" userId="S::jdowns@sffcfoundation.org::750fbc34-7e05-427c-89e6-fc2cdb816eca" providerId="AD" clId="Web-{3BD58FEE-46C4-0EB1-A0B9-75E76AEDD335}" dt="2020-06-02T12:20:42.955" v="69" actId="20577"/>
          <ac:spMkLst>
            <pc:docMk/>
            <pc:sldMk cId="992912729" sldId="282"/>
            <ac:spMk id="3" creationId="{2450B2FB-11AB-422F-ACB4-757A1871DF5A}"/>
          </ac:spMkLst>
        </pc:spChg>
      </pc:sldChg>
    </pc:docChg>
  </pc:docChgLst>
  <pc:docChgLst>
    <pc:chgData name="Jackie Downs" userId="S::jdowns@sffcfoundation.org::750fbc34-7e05-427c-89e6-fc2cdb816eca" providerId="AD" clId="Web-{04B0F295-7C07-026F-EE99-E6C4C0C69465}"/>
    <pc:docChg chg="delSld modSld">
      <pc:chgData name="Jackie Downs" userId="S::jdowns@sffcfoundation.org::750fbc34-7e05-427c-89e6-fc2cdb816eca" providerId="AD" clId="Web-{04B0F295-7C07-026F-EE99-E6C4C0C69465}" dt="2021-06-03T14:57:52.348" v="43" actId="20577"/>
      <pc:docMkLst>
        <pc:docMk/>
      </pc:docMkLst>
      <pc:sldChg chg="modSp">
        <pc:chgData name="Jackie Downs" userId="S::jdowns@sffcfoundation.org::750fbc34-7e05-427c-89e6-fc2cdb816eca" providerId="AD" clId="Web-{04B0F295-7C07-026F-EE99-E6C4C0C69465}" dt="2021-06-03T14:56:50.378" v="3" actId="20577"/>
        <pc:sldMkLst>
          <pc:docMk/>
          <pc:sldMk cId="638758829" sldId="256"/>
        </pc:sldMkLst>
        <pc:spChg chg="mod">
          <ac:chgData name="Jackie Downs" userId="S::jdowns@sffcfoundation.org::750fbc34-7e05-427c-89e6-fc2cdb816eca" providerId="AD" clId="Web-{04B0F295-7C07-026F-EE99-E6C4C0C69465}" dt="2021-06-03T14:56:50.378" v="3" actId="20577"/>
          <ac:spMkLst>
            <pc:docMk/>
            <pc:sldMk cId="638758829" sldId="256"/>
            <ac:spMk id="3" creationId="{8AE81EA1-9856-494D-9F09-87AF5441B45B}"/>
          </ac:spMkLst>
        </pc:spChg>
      </pc:sldChg>
      <pc:sldChg chg="modSp">
        <pc:chgData name="Jackie Downs" userId="S::jdowns@sffcfoundation.org::750fbc34-7e05-427c-89e6-fc2cdb816eca" providerId="AD" clId="Web-{04B0F295-7C07-026F-EE99-E6C4C0C69465}" dt="2021-06-03T14:57:52.348" v="43" actId="20577"/>
        <pc:sldMkLst>
          <pc:docMk/>
          <pc:sldMk cId="3273808217" sldId="290"/>
        </pc:sldMkLst>
        <pc:spChg chg="mod">
          <ac:chgData name="Jackie Downs" userId="S::jdowns@sffcfoundation.org::750fbc34-7e05-427c-89e6-fc2cdb816eca" providerId="AD" clId="Web-{04B0F295-7C07-026F-EE99-E6C4C0C69465}" dt="2021-06-03T14:57:52.348" v="43" actId="20577"/>
          <ac:spMkLst>
            <pc:docMk/>
            <pc:sldMk cId="3273808217" sldId="290"/>
            <ac:spMk id="3" creationId="{C3F89AEC-27FB-4365-A113-81DCF3CE9569}"/>
          </ac:spMkLst>
        </pc:spChg>
      </pc:sldChg>
      <pc:sldChg chg="del">
        <pc:chgData name="Jackie Downs" userId="S::jdowns@sffcfoundation.org::750fbc34-7e05-427c-89e6-fc2cdb816eca" providerId="AD" clId="Web-{04B0F295-7C07-026F-EE99-E6C4C0C69465}" dt="2021-06-03T14:57:12.910" v="4"/>
        <pc:sldMkLst>
          <pc:docMk/>
          <pc:sldMk cId="3701226199" sldId="296"/>
        </pc:sldMkLst>
      </pc:sldChg>
    </pc:docChg>
  </pc:docChgLst>
  <pc:docChgLst>
    <pc:chgData name="Ashley Beisiegel" userId="S::adewitt@sffcfoundation.org::1206c160-009f-4d23-8076-031e756c6dba" providerId="AD" clId="Web-{6E26A7E9-2A61-9BC9-AD31-8DCDD0FC532E}"/>
    <pc:docChg chg="modSld">
      <pc:chgData name="Ashley Beisiegel" userId="S::adewitt@sffcfoundation.org::1206c160-009f-4d23-8076-031e756c6dba" providerId="AD" clId="Web-{6E26A7E9-2A61-9BC9-AD31-8DCDD0FC532E}" dt="2021-06-03T15:10:56.914" v="3" actId="20577"/>
      <pc:docMkLst>
        <pc:docMk/>
      </pc:docMkLst>
      <pc:sldChg chg="modSp">
        <pc:chgData name="Ashley Beisiegel" userId="S::adewitt@sffcfoundation.org::1206c160-009f-4d23-8076-031e756c6dba" providerId="AD" clId="Web-{6E26A7E9-2A61-9BC9-AD31-8DCDD0FC532E}" dt="2021-06-03T15:10:52.539" v="2" actId="20577"/>
        <pc:sldMkLst>
          <pc:docMk/>
          <pc:sldMk cId="1160822397" sldId="276"/>
        </pc:sldMkLst>
        <pc:spChg chg="mod">
          <ac:chgData name="Ashley Beisiegel" userId="S::adewitt@sffcfoundation.org::1206c160-009f-4d23-8076-031e756c6dba" providerId="AD" clId="Web-{6E26A7E9-2A61-9BC9-AD31-8DCDD0FC532E}" dt="2021-06-03T15:10:52.539" v="2" actId="20577"/>
          <ac:spMkLst>
            <pc:docMk/>
            <pc:sldMk cId="1160822397" sldId="276"/>
            <ac:spMk id="3" creationId="{86103D7C-D7F1-074F-8E44-74523BD1BAEC}"/>
          </ac:spMkLst>
        </pc:spChg>
      </pc:sldChg>
      <pc:sldChg chg="modSp">
        <pc:chgData name="Ashley Beisiegel" userId="S::adewitt@sffcfoundation.org::1206c160-009f-4d23-8076-031e756c6dba" providerId="AD" clId="Web-{6E26A7E9-2A61-9BC9-AD31-8DCDD0FC532E}" dt="2021-06-03T15:10:56.914" v="3" actId="20577"/>
        <pc:sldMkLst>
          <pc:docMk/>
          <pc:sldMk cId="280509963" sldId="292"/>
        </pc:sldMkLst>
        <pc:spChg chg="mod">
          <ac:chgData name="Ashley Beisiegel" userId="S::adewitt@sffcfoundation.org::1206c160-009f-4d23-8076-031e756c6dba" providerId="AD" clId="Web-{6E26A7E9-2A61-9BC9-AD31-8DCDD0FC532E}" dt="2021-06-03T15:10:56.914" v="3" actId="20577"/>
          <ac:spMkLst>
            <pc:docMk/>
            <pc:sldMk cId="280509963" sldId="292"/>
            <ac:spMk id="3" creationId="{27B43F5D-0E0A-7B45-AE53-3F86B450A01E}"/>
          </ac:spMkLst>
        </pc:spChg>
      </pc:sldChg>
    </pc:docChg>
  </pc:docChgLst>
  <pc:docChgLst>
    <pc:chgData name="Ashley Beisiegel" userId="S::adewitt@sffcfoundation.org::1206c160-009f-4d23-8076-031e756c6dba" providerId="AD" clId="Web-{01BF6472-DD29-DAB6-FF53-FCB7E543EA2E}"/>
    <pc:docChg chg="modSld">
      <pc:chgData name="Ashley Beisiegel" userId="S::adewitt@sffcfoundation.org::1206c160-009f-4d23-8076-031e756c6dba" providerId="AD" clId="Web-{01BF6472-DD29-DAB6-FF53-FCB7E543EA2E}" dt="2021-03-09T15:38:31.121" v="13" actId="20577"/>
      <pc:docMkLst>
        <pc:docMk/>
      </pc:docMkLst>
      <pc:sldChg chg="modSp">
        <pc:chgData name="Ashley Beisiegel" userId="S::adewitt@sffcfoundation.org::1206c160-009f-4d23-8076-031e756c6dba" providerId="AD" clId="Web-{01BF6472-DD29-DAB6-FF53-FCB7E543EA2E}" dt="2021-03-09T15:38:31.121" v="13" actId="20577"/>
        <pc:sldMkLst>
          <pc:docMk/>
          <pc:sldMk cId="1029317171" sldId="284"/>
        </pc:sldMkLst>
        <pc:spChg chg="mod">
          <ac:chgData name="Ashley Beisiegel" userId="S::adewitt@sffcfoundation.org::1206c160-009f-4d23-8076-031e756c6dba" providerId="AD" clId="Web-{01BF6472-DD29-DAB6-FF53-FCB7E543EA2E}" dt="2021-03-09T15:38:31.121" v="13" actId="20577"/>
          <ac:spMkLst>
            <pc:docMk/>
            <pc:sldMk cId="1029317171" sldId="284"/>
            <ac:spMk id="3" creationId="{BA74F84C-7033-4C9D-BDE9-6FC4CE8AFDA0}"/>
          </ac:spMkLst>
        </pc:spChg>
      </pc:sldChg>
    </pc:docChg>
  </pc:docChgLst>
  <pc:docChgLst>
    <pc:chgData name="Ashley DeWitt" userId="S::adewitt@sffcfoundation.org::1206c160-009f-4d23-8076-031e756c6dba" providerId="AD" clId="Web-{89E68830-0FA8-6D9B-4A5F-1728400BF1D3}"/>
    <pc:docChg chg="addSld">
      <pc:chgData name="Ashley DeWitt" userId="S::adewitt@sffcfoundation.org::1206c160-009f-4d23-8076-031e756c6dba" providerId="AD" clId="Web-{89E68830-0FA8-6D9B-4A5F-1728400BF1D3}" dt="2020-07-14T20:52:58.339" v="0"/>
      <pc:docMkLst>
        <pc:docMk/>
      </pc:docMkLst>
      <pc:sldChg chg="add">
        <pc:chgData name="Ashley DeWitt" userId="S::adewitt@sffcfoundation.org::1206c160-009f-4d23-8076-031e756c6dba" providerId="AD" clId="Web-{89E68830-0FA8-6D9B-4A5F-1728400BF1D3}" dt="2020-07-14T20:52:58.339" v="0"/>
        <pc:sldMkLst>
          <pc:docMk/>
          <pc:sldMk cId="2965845096" sldId="287"/>
        </pc:sldMkLst>
      </pc:sldChg>
    </pc:docChg>
  </pc:docChgLst>
  <pc:docChgLst>
    <pc:chgData name="Jackie Downs" userId="S::jdowns@sffcfoundation.org::750fbc34-7e05-427c-89e6-fc2cdb816eca" providerId="AD" clId="Web-{42EB9BAD-5641-9A93-FE62-CF1FDA4D6A16}"/>
    <pc:docChg chg="modSld">
      <pc:chgData name="Jackie Downs" userId="S::jdowns@sffcfoundation.org::750fbc34-7e05-427c-89e6-fc2cdb816eca" providerId="AD" clId="Web-{42EB9BAD-5641-9A93-FE62-CF1FDA4D6A16}" dt="2020-06-15T13:26:20.991" v="86" actId="20577"/>
      <pc:docMkLst>
        <pc:docMk/>
      </pc:docMkLst>
      <pc:sldChg chg="modSp">
        <pc:chgData name="Jackie Downs" userId="S::jdowns@sffcfoundation.org::750fbc34-7e05-427c-89e6-fc2cdb816eca" providerId="AD" clId="Web-{42EB9BAD-5641-9A93-FE62-CF1FDA4D6A16}" dt="2020-06-15T13:26:20.975" v="85" actId="20577"/>
        <pc:sldMkLst>
          <pc:docMk/>
          <pc:sldMk cId="1648714464" sldId="277"/>
        </pc:sldMkLst>
        <pc:spChg chg="mod">
          <ac:chgData name="Jackie Downs" userId="S::jdowns@sffcfoundation.org::750fbc34-7e05-427c-89e6-fc2cdb816eca" providerId="AD" clId="Web-{42EB9BAD-5641-9A93-FE62-CF1FDA4D6A16}" dt="2020-06-15T13:26:20.975" v="85" actId="20577"/>
          <ac:spMkLst>
            <pc:docMk/>
            <pc:sldMk cId="1648714464" sldId="277"/>
            <ac:spMk id="3" creationId="{27B43F5D-0E0A-7B45-AE53-3F86B450A01E}"/>
          </ac:spMkLst>
        </pc:spChg>
      </pc:sldChg>
    </pc:docChg>
  </pc:docChgLst>
  <pc:docChgLst>
    <pc:chgData name="Jackie Downs" userId="S::jdowns@sffcfoundation.org::750fbc34-7e05-427c-89e6-fc2cdb816eca" providerId="AD" clId="Web-{3BD538B9-9FC8-A105-347C-1DD7432740A4}"/>
    <pc:docChg chg="addSld delSld modSld sldOrd">
      <pc:chgData name="Jackie Downs" userId="S::jdowns@sffcfoundation.org::750fbc34-7e05-427c-89e6-fc2cdb816eca" providerId="AD" clId="Web-{3BD538B9-9FC8-A105-347C-1DD7432740A4}" dt="2020-12-02T16:45:02.491" v="232"/>
      <pc:docMkLst>
        <pc:docMk/>
      </pc:docMkLst>
      <pc:sldChg chg="modSp">
        <pc:chgData name="Jackie Downs" userId="S::jdowns@sffcfoundation.org::750fbc34-7e05-427c-89e6-fc2cdb816eca" providerId="AD" clId="Web-{3BD538B9-9FC8-A105-347C-1DD7432740A4}" dt="2020-12-02T16:24:37.913" v="137" actId="20577"/>
        <pc:sldMkLst>
          <pc:docMk/>
          <pc:sldMk cId="787876772" sldId="257"/>
        </pc:sldMkLst>
        <pc:spChg chg="mod">
          <ac:chgData name="Jackie Downs" userId="S::jdowns@sffcfoundation.org::750fbc34-7e05-427c-89e6-fc2cdb816eca" providerId="AD" clId="Web-{3BD538B9-9FC8-A105-347C-1DD7432740A4}" dt="2020-12-02T16:24:37.913" v="137" actId="20577"/>
          <ac:spMkLst>
            <pc:docMk/>
            <pc:sldMk cId="787876772" sldId="257"/>
            <ac:spMk id="3" creationId="{861C37A9-E8FE-704B-B7B7-4779A9B74A85}"/>
          </ac:spMkLst>
        </pc:spChg>
      </pc:sldChg>
      <pc:sldChg chg="modSp">
        <pc:chgData name="Jackie Downs" userId="S::jdowns@sffcfoundation.org::750fbc34-7e05-427c-89e6-fc2cdb816eca" providerId="AD" clId="Web-{3BD538B9-9FC8-A105-347C-1DD7432740A4}" dt="2020-12-02T16:26:56.979" v="148" actId="20577"/>
        <pc:sldMkLst>
          <pc:docMk/>
          <pc:sldMk cId="1160822397" sldId="276"/>
        </pc:sldMkLst>
        <pc:spChg chg="mod">
          <ac:chgData name="Jackie Downs" userId="S::jdowns@sffcfoundation.org::750fbc34-7e05-427c-89e6-fc2cdb816eca" providerId="AD" clId="Web-{3BD538B9-9FC8-A105-347C-1DD7432740A4}" dt="2020-12-02T16:26:56.979" v="148" actId="20577"/>
          <ac:spMkLst>
            <pc:docMk/>
            <pc:sldMk cId="1160822397" sldId="276"/>
            <ac:spMk id="2" creationId="{ED93B939-4EAC-244B-AE41-15417A739810}"/>
          </ac:spMkLst>
        </pc:spChg>
      </pc:sldChg>
      <pc:sldChg chg="del">
        <pc:chgData name="Jackie Downs" userId="S::jdowns@sffcfoundation.org::750fbc34-7e05-427c-89e6-fc2cdb816eca" providerId="AD" clId="Web-{3BD538B9-9FC8-A105-347C-1DD7432740A4}" dt="2020-12-02T16:05:59.156" v="10"/>
        <pc:sldMkLst>
          <pc:docMk/>
          <pc:sldMk cId="1648714464" sldId="277"/>
        </pc:sldMkLst>
      </pc:sldChg>
      <pc:sldChg chg="del ord">
        <pc:chgData name="Jackie Downs" userId="S::jdowns@sffcfoundation.org::750fbc34-7e05-427c-89e6-fc2cdb816eca" providerId="AD" clId="Web-{3BD538B9-9FC8-A105-347C-1DD7432740A4}" dt="2020-12-02T16:04:13.154" v="7"/>
        <pc:sldMkLst>
          <pc:docMk/>
          <pc:sldMk cId="512823343" sldId="278"/>
        </pc:sldMkLst>
      </pc:sldChg>
      <pc:sldChg chg="del">
        <pc:chgData name="Jackie Downs" userId="S::jdowns@sffcfoundation.org::750fbc34-7e05-427c-89e6-fc2cdb816eca" providerId="AD" clId="Web-{3BD538B9-9FC8-A105-347C-1DD7432740A4}" dt="2020-12-02T15:53:41.781" v="1"/>
        <pc:sldMkLst>
          <pc:docMk/>
          <pc:sldMk cId="3726494449" sldId="281"/>
        </pc:sldMkLst>
      </pc:sldChg>
      <pc:sldChg chg="modSp">
        <pc:chgData name="Jackie Downs" userId="S::jdowns@sffcfoundation.org::750fbc34-7e05-427c-89e6-fc2cdb816eca" providerId="AD" clId="Web-{3BD538B9-9FC8-A105-347C-1DD7432740A4}" dt="2020-12-02T16:23:51.740" v="35" actId="20577"/>
        <pc:sldMkLst>
          <pc:docMk/>
          <pc:sldMk cId="992912729" sldId="282"/>
        </pc:sldMkLst>
        <pc:spChg chg="mod">
          <ac:chgData name="Jackie Downs" userId="S::jdowns@sffcfoundation.org::750fbc34-7e05-427c-89e6-fc2cdb816eca" providerId="AD" clId="Web-{3BD538B9-9FC8-A105-347C-1DD7432740A4}" dt="2020-12-02T16:23:51.740" v="35" actId="20577"/>
          <ac:spMkLst>
            <pc:docMk/>
            <pc:sldMk cId="992912729" sldId="282"/>
            <ac:spMk id="3" creationId="{2450B2FB-11AB-422F-ACB4-757A1871DF5A}"/>
          </ac:spMkLst>
        </pc:spChg>
      </pc:sldChg>
      <pc:sldChg chg="add">
        <pc:chgData name="Jackie Downs" userId="S::jdowns@sffcfoundation.org::750fbc34-7e05-427c-89e6-fc2cdb816eca" providerId="AD" clId="Web-{3BD538B9-9FC8-A105-347C-1DD7432740A4}" dt="2020-12-02T15:53:14.578" v="0"/>
        <pc:sldMkLst>
          <pc:docMk/>
          <pc:sldMk cId="1731657490" sldId="288"/>
        </pc:sldMkLst>
      </pc:sldChg>
      <pc:sldChg chg="add del">
        <pc:chgData name="Jackie Downs" userId="S::jdowns@sffcfoundation.org::750fbc34-7e05-427c-89e6-fc2cdb816eca" providerId="AD" clId="Web-{3BD538B9-9FC8-A105-347C-1DD7432740A4}" dt="2020-12-02T16:26:32.728" v="139"/>
        <pc:sldMkLst>
          <pc:docMk/>
          <pc:sldMk cId="1101108900" sldId="289"/>
        </pc:sldMkLst>
      </pc:sldChg>
      <pc:sldChg chg="add ord">
        <pc:chgData name="Jackie Downs" userId="S::jdowns@sffcfoundation.org::750fbc34-7e05-427c-89e6-fc2cdb816eca" providerId="AD" clId="Web-{3BD538B9-9FC8-A105-347C-1DD7432740A4}" dt="2020-12-02T16:04:26.357" v="8"/>
        <pc:sldMkLst>
          <pc:docMk/>
          <pc:sldMk cId="3273808217" sldId="290"/>
        </pc:sldMkLst>
      </pc:sldChg>
      <pc:sldChg chg="add">
        <pc:chgData name="Jackie Downs" userId="S::jdowns@sffcfoundation.org::750fbc34-7e05-427c-89e6-fc2cdb816eca" providerId="AD" clId="Web-{3BD538B9-9FC8-A105-347C-1DD7432740A4}" dt="2020-12-02T16:04:08.216" v="6"/>
        <pc:sldMkLst>
          <pc:docMk/>
          <pc:sldMk cId="1238424044" sldId="291"/>
        </pc:sldMkLst>
      </pc:sldChg>
      <pc:sldChg chg="modSp add">
        <pc:chgData name="Jackie Downs" userId="S::jdowns@sffcfoundation.org::750fbc34-7e05-427c-89e6-fc2cdb816eca" providerId="AD" clId="Web-{3BD538B9-9FC8-A105-347C-1DD7432740A4}" dt="2020-12-02T16:36:52.088" v="229" actId="20577"/>
        <pc:sldMkLst>
          <pc:docMk/>
          <pc:sldMk cId="280509963" sldId="292"/>
        </pc:sldMkLst>
        <pc:spChg chg="mod">
          <ac:chgData name="Jackie Downs" userId="S::jdowns@sffcfoundation.org::750fbc34-7e05-427c-89e6-fc2cdb816eca" providerId="AD" clId="Web-{3BD538B9-9FC8-A105-347C-1DD7432740A4}" dt="2020-12-02T16:36:52.088" v="229" actId="20577"/>
          <ac:spMkLst>
            <pc:docMk/>
            <pc:sldMk cId="280509963" sldId="292"/>
            <ac:spMk id="3" creationId="{27B43F5D-0E0A-7B45-AE53-3F86B450A01E}"/>
          </ac:spMkLst>
        </pc:spChg>
      </pc:sldChg>
      <pc:sldChg chg="add">
        <pc:chgData name="Jackie Downs" userId="S::jdowns@sffcfoundation.org::750fbc34-7e05-427c-89e6-fc2cdb816eca" providerId="AD" clId="Web-{3BD538B9-9FC8-A105-347C-1DD7432740A4}" dt="2020-12-02T16:45:02.491" v="232"/>
        <pc:sldMkLst>
          <pc:docMk/>
          <pc:sldMk cId="4019152733" sldId="293"/>
        </pc:sldMkLst>
      </pc:sldChg>
    </pc:docChg>
  </pc:docChgLst>
  <pc:docChgLst>
    <pc:chgData name="Kelly Jackson Daugherty" userId="S::kjackson@sffcfoundation.org::0755397c-7597-4155-991c-7892da48e6f8" providerId="AD" clId="Web-{24C1C09F-70BD-0000-B00C-D74F2BA1019A}"/>
    <pc:docChg chg="modSld">
      <pc:chgData name="Kelly Jackson Daugherty" userId="S::kjackson@sffcfoundation.org::0755397c-7597-4155-991c-7892da48e6f8" providerId="AD" clId="Web-{24C1C09F-70BD-0000-B00C-D74F2BA1019A}" dt="2021-04-22T14:04:46.509" v="0" actId="20577"/>
      <pc:docMkLst>
        <pc:docMk/>
      </pc:docMkLst>
      <pc:sldChg chg="modSp">
        <pc:chgData name="Kelly Jackson Daugherty" userId="S::kjackson@sffcfoundation.org::0755397c-7597-4155-991c-7892da48e6f8" providerId="AD" clId="Web-{24C1C09F-70BD-0000-B00C-D74F2BA1019A}" dt="2021-04-22T14:04:46.509" v="0" actId="20577"/>
        <pc:sldMkLst>
          <pc:docMk/>
          <pc:sldMk cId="638758829" sldId="256"/>
        </pc:sldMkLst>
        <pc:spChg chg="mod">
          <ac:chgData name="Kelly Jackson Daugherty" userId="S::kjackson@sffcfoundation.org::0755397c-7597-4155-991c-7892da48e6f8" providerId="AD" clId="Web-{24C1C09F-70BD-0000-B00C-D74F2BA1019A}" dt="2021-04-22T14:04:46.509" v="0" actId="20577"/>
          <ac:spMkLst>
            <pc:docMk/>
            <pc:sldMk cId="638758829" sldId="256"/>
            <ac:spMk id="3" creationId="{8AE81EA1-9856-494D-9F09-87AF5441B45B}"/>
          </ac:spMkLst>
        </pc:spChg>
      </pc:sldChg>
    </pc:docChg>
  </pc:docChgLst>
  <pc:docChgLst>
    <pc:chgData name="Jackie Downs" userId="S::jdowns@sffcfoundation.org::750fbc34-7e05-427c-89e6-fc2cdb816eca" providerId="AD" clId="Web-{80F3349B-BED6-DCA4-0922-4393B252295C}"/>
    <pc:docChg chg="addSld delSld modSld sldOrd">
      <pc:chgData name="Jackie Downs" userId="S::jdowns@sffcfoundation.org::750fbc34-7e05-427c-89e6-fc2cdb816eca" providerId="AD" clId="Web-{80F3349B-BED6-DCA4-0922-4393B252295C}" dt="2022-05-24T17:00:03.445" v="280" actId="20577"/>
      <pc:docMkLst>
        <pc:docMk/>
      </pc:docMkLst>
      <pc:sldChg chg="modSp">
        <pc:chgData name="Jackie Downs" userId="S::jdowns@sffcfoundation.org::750fbc34-7e05-427c-89e6-fc2cdb816eca" providerId="AD" clId="Web-{80F3349B-BED6-DCA4-0922-4393B252295C}" dt="2022-05-24T16:41:29.311" v="8" actId="1076"/>
        <pc:sldMkLst>
          <pc:docMk/>
          <pc:sldMk cId="638758829" sldId="256"/>
        </pc:sldMkLst>
        <pc:spChg chg="mod">
          <ac:chgData name="Jackie Downs" userId="S::jdowns@sffcfoundation.org::750fbc34-7e05-427c-89e6-fc2cdb816eca" providerId="AD" clId="Web-{80F3349B-BED6-DCA4-0922-4393B252295C}" dt="2022-05-24T16:41:15.841" v="6" actId="20577"/>
          <ac:spMkLst>
            <pc:docMk/>
            <pc:sldMk cId="638758829" sldId="256"/>
            <ac:spMk id="2" creationId="{C070D5FD-4E1A-5347-B428-42884AD3211A}"/>
          </ac:spMkLst>
        </pc:spChg>
        <pc:picChg chg="mod">
          <ac:chgData name="Jackie Downs" userId="S::jdowns@sffcfoundation.org::750fbc34-7e05-427c-89e6-fc2cdb816eca" providerId="AD" clId="Web-{80F3349B-BED6-DCA4-0922-4393B252295C}" dt="2022-05-24T16:41:29.311" v="8" actId="1076"/>
          <ac:picMkLst>
            <pc:docMk/>
            <pc:sldMk cId="638758829" sldId="256"/>
            <ac:picMk id="4" creationId="{732F662B-4481-4DE4-A9ED-AC7BF7D4ECC2}"/>
          </ac:picMkLst>
        </pc:picChg>
      </pc:sldChg>
      <pc:sldChg chg="modSp">
        <pc:chgData name="Jackie Downs" userId="S::jdowns@sffcfoundation.org::750fbc34-7e05-427c-89e6-fc2cdb816eca" providerId="AD" clId="Web-{80F3349B-BED6-DCA4-0922-4393B252295C}" dt="2022-05-24T16:58:15.785" v="276" actId="14100"/>
        <pc:sldMkLst>
          <pc:docMk/>
          <pc:sldMk cId="1163651381" sldId="273"/>
        </pc:sldMkLst>
        <pc:spChg chg="mod">
          <ac:chgData name="Jackie Downs" userId="S::jdowns@sffcfoundation.org::750fbc34-7e05-427c-89e6-fc2cdb816eca" providerId="AD" clId="Web-{80F3349B-BED6-DCA4-0922-4393B252295C}" dt="2022-05-24T16:57:52.081" v="272" actId="20577"/>
          <ac:spMkLst>
            <pc:docMk/>
            <pc:sldMk cId="1163651381" sldId="273"/>
            <ac:spMk id="2" creationId="{6C6D8A1B-48FC-2741-BCEE-21BC8FF7626D}"/>
          </ac:spMkLst>
        </pc:spChg>
        <pc:spChg chg="mod">
          <ac:chgData name="Jackie Downs" userId="S::jdowns@sffcfoundation.org::750fbc34-7e05-427c-89e6-fc2cdb816eca" providerId="AD" clId="Web-{80F3349B-BED6-DCA4-0922-4393B252295C}" dt="2022-05-24T16:58:15.785" v="276" actId="14100"/>
          <ac:spMkLst>
            <pc:docMk/>
            <pc:sldMk cId="1163651381" sldId="273"/>
            <ac:spMk id="3" creationId="{9443E216-C5E9-C64A-83EE-7634CE22F736}"/>
          </ac:spMkLst>
        </pc:spChg>
        <pc:picChg chg="mod">
          <ac:chgData name="Jackie Downs" userId="S::jdowns@sffcfoundation.org::750fbc34-7e05-427c-89e6-fc2cdb816eca" providerId="AD" clId="Web-{80F3349B-BED6-DCA4-0922-4393B252295C}" dt="2022-05-24T16:58:04.706" v="273" actId="1076"/>
          <ac:picMkLst>
            <pc:docMk/>
            <pc:sldMk cId="1163651381" sldId="273"/>
            <ac:picMk id="4" creationId="{63489F89-1377-40E0-A546-2EB0F3D634D2}"/>
          </ac:picMkLst>
        </pc:picChg>
      </pc:sldChg>
      <pc:sldChg chg="modSp">
        <pc:chgData name="Jackie Downs" userId="S::jdowns@sffcfoundation.org::750fbc34-7e05-427c-89e6-fc2cdb816eca" providerId="AD" clId="Web-{80F3349B-BED6-DCA4-0922-4393B252295C}" dt="2022-05-24T16:44:12.707" v="27" actId="14100"/>
        <pc:sldMkLst>
          <pc:docMk/>
          <pc:sldMk cId="209501287" sldId="274"/>
        </pc:sldMkLst>
        <pc:spChg chg="mod">
          <ac:chgData name="Jackie Downs" userId="S::jdowns@sffcfoundation.org::750fbc34-7e05-427c-89e6-fc2cdb816eca" providerId="AD" clId="Web-{80F3349B-BED6-DCA4-0922-4393B252295C}" dt="2022-05-24T16:43:48.159" v="22" actId="1076"/>
          <ac:spMkLst>
            <pc:docMk/>
            <pc:sldMk cId="209501287" sldId="274"/>
            <ac:spMk id="2" creationId="{F04CB66C-AAD8-CE4E-B6C4-CBF9D8550DF6}"/>
          </ac:spMkLst>
        </pc:spChg>
        <pc:spChg chg="mod">
          <ac:chgData name="Jackie Downs" userId="S::jdowns@sffcfoundation.org::750fbc34-7e05-427c-89e6-fc2cdb816eca" providerId="AD" clId="Web-{80F3349B-BED6-DCA4-0922-4393B252295C}" dt="2022-05-24T16:44:12.707" v="27" actId="14100"/>
          <ac:spMkLst>
            <pc:docMk/>
            <pc:sldMk cId="209501287" sldId="274"/>
            <ac:spMk id="3" creationId="{26B4876E-1857-0D42-8529-C2EB0BDF6BAF}"/>
          </ac:spMkLst>
        </pc:spChg>
        <pc:picChg chg="mod">
          <ac:chgData name="Jackie Downs" userId="S::jdowns@sffcfoundation.org::750fbc34-7e05-427c-89e6-fc2cdb816eca" providerId="AD" clId="Web-{80F3349B-BED6-DCA4-0922-4393B252295C}" dt="2022-05-24T16:43:36.987" v="21" actId="1076"/>
          <ac:picMkLst>
            <pc:docMk/>
            <pc:sldMk cId="209501287" sldId="274"/>
            <ac:picMk id="4" creationId="{45026B9F-78A4-41BF-97BC-668E13BFCA81}"/>
          </ac:picMkLst>
        </pc:picChg>
      </pc:sldChg>
      <pc:sldChg chg="modSp">
        <pc:chgData name="Jackie Downs" userId="S::jdowns@sffcfoundation.org::750fbc34-7e05-427c-89e6-fc2cdb816eca" providerId="AD" clId="Web-{80F3349B-BED6-DCA4-0922-4393B252295C}" dt="2022-05-24T16:46:15.649" v="53" actId="20577"/>
        <pc:sldMkLst>
          <pc:docMk/>
          <pc:sldMk cId="4274920119" sldId="275"/>
        </pc:sldMkLst>
        <pc:spChg chg="mod">
          <ac:chgData name="Jackie Downs" userId="S::jdowns@sffcfoundation.org::750fbc34-7e05-427c-89e6-fc2cdb816eca" providerId="AD" clId="Web-{80F3349B-BED6-DCA4-0922-4393B252295C}" dt="2022-05-24T16:46:15.649" v="53" actId="20577"/>
          <ac:spMkLst>
            <pc:docMk/>
            <pc:sldMk cId="4274920119" sldId="275"/>
            <ac:spMk id="3" creationId="{05227385-6B99-0543-9E88-582A8BF28021}"/>
          </ac:spMkLst>
        </pc:spChg>
      </pc:sldChg>
      <pc:sldChg chg="delSp modSp">
        <pc:chgData name="Jackie Downs" userId="S::jdowns@sffcfoundation.org::750fbc34-7e05-427c-89e6-fc2cdb816eca" providerId="AD" clId="Web-{80F3349B-BED6-DCA4-0922-4393B252295C}" dt="2022-05-24T16:47:01.557" v="77"/>
        <pc:sldMkLst>
          <pc:docMk/>
          <pc:sldMk cId="1160822397" sldId="276"/>
        </pc:sldMkLst>
        <pc:spChg chg="mod">
          <ac:chgData name="Jackie Downs" userId="S::jdowns@sffcfoundation.org::750fbc34-7e05-427c-89e6-fc2cdb816eca" providerId="AD" clId="Web-{80F3349B-BED6-DCA4-0922-4393B252295C}" dt="2022-05-24T16:47:00.854" v="76" actId="20577"/>
          <ac:spMkLst>
            <pc:docMk/>
            <pc:sldMk cId="1160822397" sldId="276"/>
            <ac:spMk id="3" creationId="{86103D7C-D7F1-074F-8E44-74523BD1BAEC}"/>
          </ac:spMkLst>
        </pc:spChg>
        <pc:picChg chg="del">
          <ac:chgData name="Jackie Downs" userId="S::jdowns@sffcfoundation.org::750fbc34-7e05-427c-89e6-fc2cdb816eca" providerId="AD" clId="Web-{80F3349B-BED6-DCA4-0922-4393B252295C}" dt="2022-05-24T16:47:01.557" v="77"/>
          <ac:picMkLst>
            <pc:docMk/>
            <pc:sldMk cId="1160822397" sldId="276"/>
            <ac:picMk id="5" creationId="{2A4D5BBD-239D-4097-AA1B-52E383F69845}"/>
          </ac:picMkLst>
        </pc:picChg>
      </pc:sldChg>
      <pc:sldChg chg="modSp ord">
        <pc:chgData name="Jackie Downs" userId="S::jdowns@sffcfoundation.org::750fbc34-7e05-427c-89e6-fc2cdb816eca" providerId="AD" clId="Web-{80F3349B-BED6-DCA4-0922-4393B252295C}" dt="2022-05-24T17:00:03.445" v="280" actId="20577"/>
        <pc:sldMkLst>
          <pc:docMk/>
          <pc:sldMk cId="2662749125" sldId="280"/>
        </pc:sldMkLst>
        <pc:spChg chg="mod">
          <ac:chgData name="Jackie Downs" userId="S::jdowns@sffcfoundation.org::750fbc34-7e05-427c-89e6-fc2cdb816eca" providerId="AD" clId="Web-{80F3349B-BED6-DCA4-0922-4393B252295C}" dt="2022-05-24T17:00:03.445" v="280" actId="20577"/>
          <ac:spMkLst>
            <pc:docMk/>
            <pc:sldMk cId="2662749125" sldId="280"/>
            <ac:spMk id="2" creationId="{ED4EB294-E2B2-8543-852E-168740C49EF8}"/>
          </ac:spMkLst>
        </pc:spChg>
        <pc:spChg chg="mod">
          <ac:chgData name="Jackie Downs" userId="S::jdowns@sffcfoundation.org::750fbc34-7e05-427c-89e6-fc2cdb816eca" providerId="AD" clId="Web-{80F3349B-BED6-DCA4-0922-4393B252295C}" dt="2022-05-24T16:54:43.871" v="226" actId="20577"/>
          <ac:spMkLst>
            <pc:docMk/>
            <pc:sldMk cId="2662749125" sldId="280"/>
            <ac:spMk id="3" creationId="{403DC199-4332-B843-997C-091E9559199B}"/>
          </ac:spMkLst>
        </pc:spChg>
      </pc:sldChg>
      <pc:sldChg chg="del">
        <pc:chgData name="Jackie Downs" userId="S::jdowns@sffcfoundation.org::750fbc34-7e05-427c-89e6-fc2cdb816eca" providerId="AD" clId="Web-{80F3349B-BED6-DCA4-0922-4393B252295C}" dt="2022-05-24T16:41:35.748" v="9"/>
        <pc:sldMkLst>
          <pc:docMk/>
          <pc:sldMk cId="1731657490" sldId="288"/>
        </pc:sldMkLst>
      </pc:sldChg>
      <pc:sldChg chg="addSp modSp">
        <pc:chgData name="Jackie Downs" userId="S::jdowns@sffcfoundation.org::750fbc34-7e05-427c-89e6-fc2cdb816eca" providerId="AD" clId="Web-{80F3349B-BED6-DCA4-0922-4393B252295C}" dt="2022-05-24T16:51:28.192" v="164" actId="1076"/>
        <pc:sldMkLst>
          <pc:docMk/>
          <pc:sldMk cId="3273808217" sldId="290"/>
        </pc:sldMkLst>
        <pc:spChg chg="mod">
          <ac:chgData name="Jackie Downs" userId="S::jdowns@sffcfoundation.org::750fbc34-7e05-427c-89e6-fc2cdb816eca" providerId="AD" clId="Web-{80F3349B-BED6-DCA4-0922-4393B252295C}" dt="2022-05-24T16:49:23.953" v="137" actId="20577"/>
          <ac:spMkLst>
            <pc:docMk/>
            <pc:sldMk cId="3273808217" sldId="290"/>
            <ac:spMk id="2" creationId="{0BA8C907-0E69-4056-B9E4-DA10A33636A9}"/>
          </ac:spMkLst>
        </pc:spChg>
        <pc:spChg chg="mod">
          <ac:chgData name="Jackie Downs" userId="S::jdowns@sffcfoundation.org::750fbc34-7e05-427c-89e6-fc2cdb816eca" providerId="AD" clId="Web-{80F3349B-BED6-DCA4-0922-4393B252295C}" dt="2022-05-24T16:51:28.192" v="164" actId="1076"/>
          <ac:spMkLst>
            <pc:docMk/>
            <pc:sldMk cId="3273808217" sldId="290"/>
            <ac:spMk id="3" creationId="{C3F89AEC-27FB-4365-A113-81DCF3CE9569}"/>
          </ac:spMkLst>
        </pc:spChg>
        <pc:spChg chg="add mod">
          <ac:chgData name="Jackie Downs" userId="S::jdowns@sffcfoundation.org::750fbc34-7e05-427c-89e6-fc2cdb816eca" providerId="AD" clId="Web-{80F3349B-BED6-DCA4-0922-4393B252295C}" dt="2022-05-24T16:51:21.004" v="163" actId="1076"/>
          <ac:spMkLst>
            <pc:docMk/>
            <pc:sldMk cId="3273808217" sldId="290"/>
            <ac:spMk id="4" creationId="{8F6D8ADC-AF0E-3604-43B8-184814BF335A}"/>
          </ac:spMkLst>
        </pc:spChg>
        <pc:spChg chg="add mod">
          <ac:chgData name="Jackie Downs" userId="S::jdowns@sffcfoundation.org::750fbc34-7e05-427c-89e6-fc2cdb816eca" providerId="AD" clId="Web-{80F3349B-BED6-DCA4-0922-4393B252295C}" dt="2022-05-24T16:49:46.313" v="146" actId="20577"/>
          <ac:spMkLst>
            <pc:docMk/>
            <pc:sldMk cId="3273808217" sldId="290"/>
            <ac:spMk id="5" creationId="{EC3ED0E1-9700-123E-2817-CCC2FE2F0AB2}"/>
          </ac:spMkLst>
        </pc:spChg>
        <pc:spChg chg="add mod">
          <ac:chgData name="Jackie Downs" userId="S::jdowns@sffcfoundation.org::750fbc34-7e05-427c-89e6-fc2cdb816eca" providerId="AD" clId="Web-{80F3349B-BED6-DCA4-0922-4393B252295C}" dt="2022-05-24T16:50:22.580" v="154" actId="1076"/>
          <ac:spMkLst>
            <pc:docMk/>
            <pc:sldMk cId="3273808217" sldId="290"/>
            <ac:spMk id="6" creationId="{D33261DB-B0F3-788F-CAF2-352B9DCE6B17}"/>
          </ac:spMkLst>
        </pc:spChg>
      </pc:sldChg>
      <pc:sldChg chg="modSp ord">
        <pc:chgData name="Jackie Downs" userId="S::jdowns@sffcfoundation.org::750fbc34-7e05-427c-89e6-fc2cdb816eca" providerId="AD" clId="Web-{80F3349B-BED6-DCA4-0922-4393B252295C}" dt="2022-05-24T16:59:52.741" v="279"/>
        <pc:sldMkLst>
          <pc:docMk/>
          <pc:sldMk cId="1238424044" sldId="291"/>
        </pc:sldMkLst>
        <pc:spChg chg="mod">
          <ac:chgData name="Jackie Downs" userId="S::jdowns@sffcfoundation.org::750fbc34-7e05-427c-89e6-fc2cdb816eca" providerId="AD" clId="Web-{80F3349B-BED6-DCA4-0922-4393B252295C}" dt="2022-05-24T16:53:11.961" v="215" actId="14100"/>
          <ac:spMkLst>
            <pc:docMk/>
            <pc:sldMk cId="1238424044" sldId="291"/>
            <ac:spMk id="2" creationId="{B041F2A8-658B-EB4E-9C79-35B52B3ED42A}"/>
          </ac:spMkLst>
        </pc:spChg>
        <pc:spChg chg="mod">
          <ac:chgData name="Jackie Downs" userId="S::jdowns@sffcfoundation.org::750fbc34-7e05-427c-89e6-fc2cdb816eca" providerId="AD" clId="Web-{80F3349B-BED6-DCA4-0922-4393B252295C}" dt="2022-05-24T16:53:19.524" v="216" actId="1076"/>
          <ac:spMkLst>
            <pc:docMk/>
            <pc:sldMk cId="1238424044" sldId="291"/>
            <ac:spMk id="3" creationId="{CFEF89B2-45FB-D24C-9371-AE53F879F487}"/>
          </ac:spMkLst>
        </pc:spChg>
      </pc:sldChg>
      <pc:sldChg chg="modSp del">
        <pc:chgData name="Jackie Downs" userId="S::jdowns@sffcfoundation.org::750fbc34-7e05-427c-89e6-fc2cdb816eca" providerId="AD" clId="Web-{80F3349B-BED6-DCA4-0922-4393B252295C}" dt="2022-05-24T16:47:31.543" v="80"/>
        <pc:sldMkLst>
          <pc:docMk/>
          <pc:sldMk cId="280509963" sldId="292"/>
        </pc:sldMkLst>
        <pc:spChg chg="mod">
          <ac:chgData name="Jackie Downs" userId="S::jdowns@sffcfoundation.org::750fbc34-7e05-427c-89e6-fc2cdb816eca" providerId="AD" clId="Web-{80F3349B-BED6-DCA4-0922-4393B252295C}" dt="2022-05-24T16:47:24.495" v="78" actId="20577"/>
          <ac:spMkLst>
            <pc:docMk/>
            <pc:sldMk cId="280509963" sldId="292"/>
            <ac:spMk id="3" creationId="{27B43F5D-0E0A-7B45-AE53-3F86B450A01E}"/>
          </ac:spMkLst>
        </pc:spChg>
      </pc:sldChg>
      <pc:sldChg chg="modSp ord">
        <pc:chgData name="Jackie Downs" userId="S::jdowns@sffcfoundation.org::750fbc34-7e05-427c-89e6-fc2cdb816eca" providerId="AD" clId="Web-{80F3349B-BED6-DCA4-0922-4393B252295C}" dt="2022-05-24T16:59:40.428" v="278"/>
        <pc:sldMkLst>
          <pc:docMk/>
          <pc:sldMk cId="4019152733" sldId="293"/>
        </pc:sldMkLst>
        <pc:spChg chg="mod">
          <ac:chgData name="Jackie Downs" userId="S::jdowns@sffcfoundation.org::750fbc34-7e05-427c-89e6-fc2cdb816eca" providerId="AD" clId="Web-{80F3349B-BED6-DCA4-0922-4393B252295C}" dt="2022-05-24T16:56:49.578" v="258" actId="20577"/>
          <ac:spMkLst>
            <pc:docMk/>
            <pc:sldMk cId="4019152733" sldId="293"/>
            <ac:spMk id="2" creationId="{81D3E59C-E35B-2945-95DB-DE69FF5506B2}"/>
          </ac:spMkLst>
        </pc:spChg>
        <pc:spChg chg="mod">
          <ac:chgData name="Jackie Downs" userId="S::jdowns@sffcfoundation.org::750fbc34-7e05-427c-89e6-fc2cdb816eca" providerId="AD" clId="Web-{80F3349B-BED6-DCA4-0922-4393B252295C}" dt="2022-05-24T16:56:46.563" v="256" actId="1076"/>
          <ac:spMkLst>
            <pc:docMk/>
            <pc:sldMk cId="4019152733" sldId="293"/>
            <ac:spMk id="3" creationId="{8615C1E3-F0F7-994E-AAB0-3F470BB84E85}"/>
          </ac:spMkLst>
        </pc:spChg>
      </pc:sldChg>
      <pc:sldChg chg="del">
        <pc:chgData name="Jackie Downs" userId="S::jdowns@sffcfoundation.org::750fbc34-7e05-427c-89e6-fc2cdb816eca" providerId="AD" clId="Web-{80F3349B-BED6-DCA4-0922-4393B252295C}" dt="2022-05-24T16:56:57.376" v="259"/>
        <pc:sldMkLst>
          <pc:docMk/>
          <pc:sldMk cId="2622883919" sldId="294"/>
        </pc:sldMkLst>
      </pc:sldChg>
      <pc:sldChg chg="del">
        <pc:chgData name="Jackie Downs" userId="S::jdowns@sffcfoundation.org::750fbc34-7e05-427c-89e6-fc2cdb816eca" providerId="AD" clId="Web-{80F3349B-BED6-DCA4-0922-4393B252295C}" dt="2022-05-24T16:47:57.981" v="81"/>
        <pc:sldMkLst>
          <pc:docMk/>
          <pc:sldMk cId="1451113729" sldId="295"/>
        </pc:sldMkLst>
      </pc:sldChg>
      <pc:sldChg chg="delSp modSp">
        <pc:chgData name="Jackie Downs" userId="S::jdowns@sffcfoundation.org::750fbc34-7e05-427c-89e6-fc2cdb816eca" providerId="AD" clId="Web-{80F3349B-BED6-DCA4-0922-4393B252295C}" dt="2022-05-24T16:57:30.611" v="269" actId="20577"/>
        <pc:sldMkLst>
          <pc:docMk/>
          <pc:sldMk cId="425909326" sldId="296"/>
        </pc:sldMkLst>
        <pc:spChg chg="mod">
          <ac:chgData name="Jackie Downs" userId="S::jdowns@sffcfoundation.org::750fbc34-7e05-427c-89e6-fc2cdb816eca" providerId="AD" clId="Web-{80F3349B-BED6-DCA4-0922-4393B252295C}" dt="2022-05-24T16:57:19.720" v="267" actId="20577"/>
          <ac:spMkLst>
            <pc:docMk/>
            <pc:sldMk cId="425909326" sldId="296"/>
            <ac:spMk id="2" creationId="{41549595-EE47-4C9D-BF1B-065E4B9F9202}"/>
          </ac:spMkLst>
        </pc:spChg>
        <pc:spChg chg="mod">
          <ac:chgData name="Jackie Downs" userId="S::jdowns@sffcfoundation.org::750fbc34-7e05-427c-89e6-fc2cdb816eca" providerId="AD" clId="Web-{80F3349B-BED6-DCA4-0922-4393B252295C}" dt="2022-05-24T16:57:30.611" v="269" actId="20577"/>
          <ac:spMkLst>
            <pc:docMk/>
            <pc:sldMk cId="425909326" sldId="296"/>
            <ac:spMk id="3" creationId="{BA74F84C-7033-4C9D-BDE9-6FC4CE8AFDA0}"/>
          </ac:spMkLst>
        </pc:spChg>
        <pc:picChg chg="del">
          <ac:chgData name="Jackie Downs" userId="S::jdowns@sffcfoundation.org::750fbc34-7e05-427c-89e6-fc2cdb816eca" providerId="AD" clId="Web-{80F3349B-BED6-DCA4-0922-4393B252295C}" dt="2022-05-24T16:57:16.595" v="266"/>
          <ac:picMkLst>
            <pc:docMk/>
            <pc:sldMk cId="425909326" sldId="296"/>
            <ac:picMk id="4" creationId="{54454ABF-BEE2-4145-A885-72BC6F3D745D}"/>
          </ac:picMkLst>
        </pc:picChg>
        <pc:picChg chg="del">
          <ac:chgData name="Jackie Downs" userId="S::jdowns@sffcfoundation.org::750fbc34-7e05-427c-89e6-fc2cdb816eca" providerId="AD" clId="Web-{80F3349B-BED6-DCA4-0922-4393B252295C}" dt="2022-05-24T16:57:10.673" v="264"/>
          <ac:picMkLst>
            <pc:docMk/>
            <pc:sldMk cId="425909326" sldId="296"/>
            <ac:picMk id="6" creationId="{ECD8901D-3733-41C2-AC4B-4FB6ABD67678}"/>
          </ac:picMkLst>
        </pc:picChg>
        <pc:picChg chg="del">
          <ac:chgData name="Jackie Downs" userId="S::jdowns@sffcfoundation.org::750fbc34-7e05-427c-89e6-fc2cdb816eca" providerId="AD" clId="Web-{80F3349B-BED6-DCA4-0922-4393B252295C}" dt="2022-05-24T16:57:12.782" v="265"/>
          <ac:picMkLst>
            <pc:docMk/>
            <pc:sldMk cId="425909326" sldId="296"/>
            <ac:picMk id="8" creationId="{B6373C5E-4164-438E-949B-8B07DDF04A99}"/>
          </ac:picMkLst>
        </pc:picChg>
      </pc:sldChg>
      <pc:sldChg chg="add">
        <pc:chgData name="Jackie Downs" userId="S::jdowns@sffcfoundation.org::750fbc34-7e05-427c-89e6-fc2cdb816eca" providerId="AD" clId="Web-{80F3349B-BED6-DCA4-0922-4393B252295C}" dt="2022-05-24T16:47:28.120" v="79"/>
        <pc:sldMkLst>
          <pc:docMk/>
          <pc:sldMk cId="3742279874" sldId="297"/>
        </pc:sldMkLst>
      </pc:sldChg>
    </pc:docChg>
  </pc:docChgLst>
  <pc:docChgLst>
    <pc:chgData name="Ashley DeWitt" userId="S::adewitt@sffcfoundation.org::1206c160-009f-4d23-8076-031e756c6dba" providerId="AD" clId="Web-{8B560F97-5E69-D252-7D12-22FDA06FB44A}"/>
    <pc:docChg chg="modSld sldOrd">
      <pc:chgData name="Ashley DeWitt" userId="S::adewitt@sffcfoundation.org::1206c160-009f-4d23-8076-031e756c6dba" providerId="AD" clId="Web-{8B560F97-5E69-D252-7D12-22FDA06FB44A}" dt="2020-05-15T16:23:34.456" v="278" actId="20577"/>
      <pc:docMkLst>
        <pc:docMk/>
      </pc:docMkLst>
      <pc:sldChg chg="modSp">
        <pc:chgData name="Ashley DeWitt" userId="S::adewitt@sffcfoundation.org::1206c160-009f-4d23-8076-031e756c6dba" providerId="AD" clId="Web-{8B560F97-5E69-D252-7D12-22FDA06FB44A}" dt="2020-05-15T16:19:32.416" v="42" actId="20577"/>
        <pc:sldMkLst>
          <pc:docMk/>
          <pc:sldMk cId="787876772" sldId="257"/>
        </pc:sldMkLst>
        <pc:spChg chg="mod">
          <ac:chgData name="Ashley DeWitt" userId="S::adewitt@sffcfoundation.org::1206c160-009f-4d23-8076-031e756c6dba" providerId="AD" clId="Web-{8B560F97-5E69-D252-7D12-22FDA06FB44A}" dt="2020-05-15T16:19:32.416" v="42" actId="20577"/>
          <ac:spMkLst>
            <pc:docMk/>
            <pc:sldMk cId="787876772" sldId="257"/>
            <ac:spMk id="3" creationId="{861C37A9-E8FE-704B-B7B7-4779A9B74A85}"/>
          </ac:spMkLst>
        </pc:spChg>
      </pc:sldChg>
      <pc:sldChg chg="modSp">
        <pc:chgData name="Ashley DeWitt" userId="S::adewitt@sffcfoundation.org::1206c160-009f-4d23-8076-031e756c6dba" providerId="AD" clId="Web-{8B560F97-5E69-D252-7D12-22FDA06FB44A}" dt="2020-05-15T16:19:58.167" v="77" actId="20577"/>
        <pc:sldMkLst>
          <pc:docMk/>
          <pc:sldMk cId="1163651381" sldId="273"/>
        </pc:sldMkLst>
        <pc:spChg chg="mod">
          <ac:chgData name="Ashley DeWitt" userId="S::adewitt@sffcfoundation.org::1206c160-009f-4d23-8076-031e756c6dba" providerId="AD" clId="Web-{8B560F97-5E69-D252-7D12-22FDA06FB44A}" dt="2020-05-15T16:19:58.167" v="77" actId="20577"/>
          <ac:spMkLst>
            <pc:docMk/>
            <pc:sldMk cId="1163651381" sldId="273"/>
            <ac:spMk id="3" creationId="{9443E216-C5E9-C64A-83EE-7634CE22F736}"/>
          </ac:spMkLst>
        </pc:spChg>
      </pc:sldChg>
      <pc:sldChg chg="modSp">
        <pc:chgData name="Ashley DeWitt" userId="S::adewitt@sffcfoundation.org::1206c160-009f-4d23-8076-031e756c6dba" providerId="AD" clId="Web-{8B560F97-5E69-D252-7D12-22FDA06FB44A}" dt="2020-05-15T16:21:14.951" v="107" actId="20577"/>
        <pc:sldMkLst>
          <pc:docMk/>
          <pc:sldMk cId="1648714464" sldId="277"/>
        </pc:sldMkLst>
        <pc:spChg chg="mod">
          <ac:chgData name="Ashley DeWitt" userId="S::adewitt@sffcfoundation.org::1206c160-009f-4d23-8076-031e756c6dba" providerId="AD" clId="Web-{8B560F97-5E69-D252-7D12-22FDA06FB44A}" dt="2020-05-15T16:21:14.951" v="107" actId="20577"/>
          <ac:spMkLst>
            <pc:docMk/>
            <pc:sldMk cId="1648714464" sldId="277"/>
            <ac:spMk id="3" creationId="{27B43F5D-0E0A-7B45-AE53-3F86B450A01E}"/>
          </ac:spMkLst>
        </pc:spChg>
      </pc:sldChg>
      <pc:sldChg chg="modSp">
        <pc:chgData name="Ashley DeWitt" userId="S::adewitt@sffcfoundation.org::1206c160-009f-4d23-8076-031e756c6dba" providerId="AD" clId="Web-{8B560F97-5E69-D252-7D12-22FDA06FB44A}" dt="2020-05-15T16:22:43.970" v="271" actId="14100"/>
        <pc:sldMkLst>
          <pc:docMk/>
          <pc:sldMk cId="512823343" sldId="278"/>
        </pc:sldMkLst>
        <pc:spChg chg="mod">
          <ac:chgData name="Ashley DeWitt" userId="S::adewitt@sffcfoundation.org::1206c160-009f-4d23-8076-031e756c6dba" providerId="AD" clId="Web-{8B560F97-5E69-D252-7D12-22FDA06FB44A}" dt="2020-05-15T16:22:43.970" v="271" actId="14100"/>
          <ac:spMkLst>
            <pc:docMk/>
            <pc:sldMk cId="512823343" sldId="278"/>
            <ac:spMk id="3" creationId="{CFEF89B2-45FB-D24C-9371-AE53F879F487}"/>
          </ac:spMkLst>
        </pc:spChg>
      </pc:sldChg>
      <pc:sldChg chg="modSp">
        <pc:chgData name="Ashley DeWitt" userId="S::adewitt@sffcfoundation.org::1206c160-009f-4d23-8076-031e756c6dba" providerId="AD" clId="Web-{8B560F97-5E69-D252-7D12-22FDA06FB44A}" dt="2020-05-15T16:23:33.550" v="276" actId="20577"/>
        <pc:sldMkLst>
          <pc:docMk/>
          <pc:sldMk cId="992912729" sldId="282"/>
        </pc:sldMkLst>
        <pc:spChg chg="mod">
          <ac:chgData name="Ashley DeWitt" userId="S::adewitt@sffcfoundation.org::1206c160-009f-4d23-8076-031e756c6dba" providerId="AD" clId="Web-{8B560F97-5E69-D252-7D12-22FDA06FB44A}" dt="2020-05-15T16:23:33.550" v="276" actId="20577"/>
          <ac:spMkLst>
            <pc:docMk/>
            <pc:sldMk cId="992912729" sldId="282"/>
            <ac:spMk id="3" creationId="{2450B2FB-11AB-422F-ACB4-757A1871DF5A}"/>
          </ac:spMkLst>
        </pc:spChg>
      </pc:sldChg>
      <pc:sldChg chg="modSp ord">
        <pc:chgData name="Ashley DeWitt" userId="S::adewitt@sffcfoundation.org::1206c160-009f-4d23-8076-031e756c6dba" providerId="AD" clId="Web-{8B560F97-5E69-D252-7D12-22FDA06FB44A}" dt="2020-05-15T16:19:18.665" v="17" actId="20577"/>
        <pc:sldMkLst>
          <pc:docMk/>
          <pc:sldMk cId="2925425988" sldId="283"/>
        </pc:sldMkLst>
        <pc:spChg chg="mod">
          <ac:chgData name="Ashley DeWitt" userId="S::adewitt@sffcfoundation.org::1206c160-009f-4d23-8076-031e756c6dba" providerId="AD" clId="Web-{8B560F97-5E69-D252-7D12-22FDA06FB44A}" dt="2020-05-15T16:19:12.321" v="1" actId="20577"/>
          <ac:spMkLst>
            <pc:docMk/>
            <pc:sldMk cId="2925425988" sldId="283"/>
            <ac:spMk id="2" creationId="{FB1E3EAE-F652-4CA7-AE04-082581D7694D}"/>
          </ac:spMkLst>
        </pc:spChg>
        <pc:spChg chg="mod">
          <ac:chgData name="Ashley DeWitt" userId="S::adewitt@sffcfoundation.org::1206c160-009f-4d23-8076-031e756c6dba" providerId="AD" clId="Web-{8B560F97-5E69-D252-7D12-22FDA06FB44A}" dt="2020-05-15T16:19:18.665" v="17" actId="20577"/>
          <ac:spMkLst>
            <pc:docMk/>
            <pc:sldMk cId="2925425988" sldId="283"/>
            <ac:spMk id="3" creationId="{B7AF29F4-561A-42A4-8FF7-B5F3E1FF7179}"/>
          </ac:spMkLst>
        </pc:spChg>
      </pc:sldChg>
    </pc:docChg>
  </pc:docChgLst>
  <pc:docChgLst>
    <pc:chgData name="Jackie Downs" userId="S::jdowns@sffcfoundation.org::750fbc34-7e05-427c-89e6-fc2cdb816eca" providerId="AD" clId="Web-{1A121690-C882-EF20-0407-AD4EE71DC34E}"/>
    <pc:docChg chg="modSld">
      <pc:chgData name="Jackie Downs" userId="S::jdowns@sffcfoundation.org::750fbc34-7e05-427c-89e6-fc2cdb816eca" providerId="AD" clId="Web-{1A121690-C882-EF20-0407-AD4EE71DC34E}" dt="2023-07-10T13:20:28.214" v="2" actId="20577"/>
      <pc:docMkLst>
        <pc:docMk/>
      </pc:docMkLst>
      <pc:sldChg chg="modSp">
        <pc:chgData name="Jackie Downs" userId="S::jdowns@sffcfoundation.org::750fbc34-7e05-427c-89e6-fc2cdb816eca" providerId="AD" clId="Web-{1A121690-C882-EF20-0407-AD4EE71DC34E}" dt="2023-07-10T13:20:28.214" v="2" actId="20577"/>
        <pc:sldMkLst>
          <pc:docMk/>
          <pc:sldMk cId="638758829" sldId="256"/>
        </pc:sldMkLst>
        <pc:spChg chg="mod">
          <ac:chgData name="Jackie Downs" userId="S::jdowns@sffcfoundation.org::750fbc34-7e05-427c-89e6-fc2cdb816eca" providerId="AD" clId="Web-{1A121690-C882-EF20-0407-AD4EE71DC34E}" dt="2023-07-10T13:20:28.214" v="2" actId="20577"/>
          <ac:spMkLst>
            <pc:docMk/>
            <pc:sldMk cId="638758829" sldId="256"/>
            <ac:spMk id="2" creationId="{C070D5FD-4E1A-5347-B428-42884AD3211A}"/>
          </ac:spMkLst>
        </pc:spChg>
      </pc:sldChg>
    </pc:docChg>
  </pc:docChgLst>
  <pc:docChgLst>
    <pc:chgData name="Kelly Jackson" userId="S::kjackson@sffcfoundation.org::0755397c-7597-4155-991c-7892da48e6f8" providerId="AD" clId="Web-{86452875-C2A9-5D48-5080-14D2DEC023AC}"/>
    <pc:docChg chg="addSld modSld">
      <pc:chgData name="Kelly Jackson" userId="S::kjackson@sffcfoundation.org::0755397c-7597-4155-991c-7892da48e6f8" providerId="AD" clId="Web-{86452875-C2A9-5D48-5080-14D2DEC023AC}" dt="2020-06-22T18:53:50.237" v="13" actId="20577"/>
      <pc:docMkLst>
        <pc:docMk/>
      </pc:docMkLst>
      <pc:sldChg chg="modSp new">
        <pc:chgData name="Kelly Jackson" userId="S::kjackson@sffcfoundation.org::0755397c-7597-4155-991c-7892da48e6f8" providerId="AD" clId="Web-{86452875-C2A9-5D48-5080-14D2DEC023AC}" dt="2020-06-22T18:53:49.643" v="11" actId="20577"/>
        <pc:sldMkLst>
          <pc:docMk/>
          <pc:sldMk cId="1388765687" sldId="285"/>
        </pc:sldMkLst>
        <pc:spChg chg="mod">
          <ac:chgData name="Kelly Jackson" userId="S::kjackson@sffcfoundation.org::0755397c-7597-4155-991c-7892da48e6f8" providerId="AD" clId="Web-{86452875-C2A9-5D48-5080-14D2DEC023AC}" dt="2020-06-22T18:53:49.643" v="11" actId="20577"/>
          <ac:spMkLst>
            <pc:docMk/>
            <pc:sldMk cId="1388765687" sldId="285"/>
            <ac:spMk id="2" creationId="{A3A9C982-8D00-4E3E-9565-AEFDB805127B}"/>
          </ac:spMkLst>
        </pc:spChg>
      </pc:sldChg>
    </pc:docChg>
  </pc:docChgLst>
  <pc:docChgLst>
    <pc:chgData name="Ashley DeWitt" userId="S::adewitt@sffcfoundation.org::1206c160-009f-4d23-8076-031e756c6dba" providerId="AD" clId="Web-{FC8C0859-CF37-C13A-3CD4-02AC0FA7F148}"/>
    <pc:docChg chg="addSld delSld modSld">
      <pc:chgData name="Ashley DeWitt" userId="S::adewitt@sffcfoundation.org::1206c160-009f-4d23-8076-031e756c6dba" providerId="AD" clId="Web-{FC8C0859-CF37-C13A-3CD4-02AC0FA7F148}" dt="2020-07-14T21:46:01.345" v="3"/>
      <pc:docMkLst>
        <pc:docMk/>
      </pc:docMkLst>
      <pc:sldChg chg="add">
        <pc:chgData name="Ashley DeWitt" userId="S::adewitt@sffcfoundation.org::1206c160-009f-4d23-8076-031e756c6dba" providerId="AD" clId="Web-{FC8C0859-CF37-C13A-3CD4-02AC0FA7F148}" dt="2020-07-14T21:46:01.345" v="3"/>
        <pc:sldMkLst>
          <pc:docMk/>
          <pc:sldMk cId="1769616423" sldId="287"/>
        </pc:sldMkLst>
      </pc:sldChg>
      <pc:sldChg chg="modSp del">
        <pc:chgData name="Ashley DeWitt" userId="S::adewitt@sffcfoundation.org::1206c160-009f-4d23-8076-031e756c6dba" providerId="AD" clId="Web-{FC8C0859-CF37-C13A-3CD4-02AC0FA7F148}" dt="2020-07-14T21:45:57.626" v="2"/>
        <pc:sldMkLst>
          <pc:docMk/>
          <pc:sldMk cId="2965845096" sldId="287"/>
        </pc:sldMkLst>
        <pc:spChg chg="mod">
          <ac:chgData name="Ashley DeWitt" userId="S::adewitt@sffcfoundation.org::1206c160-009f-4d23-8076-031e756c6dba" providerId="AD" clId="Web-{FC8C0859-CF37-C13A-3CD4-02AC0FA7F148}" dt="2020-07-14T21:12:24.094" v="0" actId="20577"/>
          <ac:spMkLst>
            <pc:docMk/>
            <pc:sldMk cId="2965845096" sldId="287"/>
            <ac:spMk id="3" creationId="{AE6A51BE-0275-4851-B413-6B7845FCD063}"/>
          </ac:spMkLst>
        </pc:spChg>
      </pc:sldChg>
    </pc:docChg>
  </pc:docChgLst>
  <pc:docChgLst>
    <pc:chgData name="Jackie Downs" userId="S::jdowns@sffcfoundation.org::750fbc34-7e05-427c-89e6-fc2cdb816eca" providerId="AD" clId="Web-{96D2C79F-B0E4-0000-C0EB-DE5748C7674B}"/>
    <pc:docChg chg="modSld">
      <pc:chgData name="Jackie Downs" userId="S::jdowns@sffcfoundation.org::750fbc34-7e05-427c-89e6-fc2cdb816eca" providerId="AD" clId="Web-{96D2C79F-B0E4-0000-C0EB-DE5748C7674B}" dt="2021-05-14T13:13:20.709" v="8" actId="20577"/>
      <pc:docMkLst>
        <pc:docMk/>
      </pc:docMkLst>
      <pc:sldChg chg="addSp delSp modSp">
        <pc:chgData name="Jackie Downs" userId="S::jdowns@sffcfoundation.org::750fbc34-7e05-427c-89e6-fc2cdb816eca" providerId="AD" clId="Web-{96D2C79F-B0E4-0000-C0EB-DE5748C7674B}" dt="2021-05-14T13:07:23.513" v="4" actId="20577"/>
        <pc:sldMkLst>
          <pc:docMk/>
          <pc:sldMk cId="638758829" sldId="256"/>
        </pc:sldMkLst>
        <pc:spChg chg="mod">
          <ac:chgData name="Jackie Downs" userId="S::jdowns@sffcfoundation.org::750fbc34-7e05-427c-89e6-fc2cdb816eca" providerId="AD" clId="Web-{96D2C79F-B0E4-0000-C0EB-DE5748C7674B}" dt="2021-05-14T13:07:23.513" v="4" actId="20577"/>
          <ac:spMkLst>
            <pc:docMk/>
            <pc:sldMk cId="638758829" sldId="256"/>
            <ac:spMk id="3" creationId="{8AE81EA1-9856-494D-9F09-87AF5441B45B}"/>
          </ac:spMkLst>
        </pc:spChg>
        <pc:spChg chg="add del mod">
          <ac:chgData name="Jackie Downs" userId="S::jdowns@sffcfoundation.org::750fbc34-7e05-427c-89e6-fc2cdb816eca" providerId="AD" clId="Web-{96D2C79F-B0E4-0000-C0EB-DE5748C7674B}" dt="2021-05-14T13:07:20.560" v="3"/>
          <ac:spMkLst>
            <pc:docMk/>
            <pc:sldMk cId="638758829" sldId="256"/>
            <ac:spMk id="5" creationId="{9393E961-4623-44AF-A129-0C4A401BB484}"/>
          </ac:spMkLst>
        </pc:spChg>
      </pc:sldChg>
      <pc:sldChg chg="modSp">
        <pc:chgData name="Jackie Downs" userId="S::jdowns@sffcfoundation.org::750fbc34-7e05-427c-89e6-fc2cdb816eca" providerId="AD" clId="Web-{96D2C79F-B0E4-0000-C0EB-DE5748C7674B}" dt="2021-05-14T13:13:20.709" v="8" actId="20577"/>
        <pc:sldMkLst>
          <pc:docMk/>
          <pc:sldMk cId="4019152733" sldId="293"/>
        </pc:sldMkLst>
        <pc:spChg chg="mod">
          <ac:chgData name="Jackie Downs" userId="S::jdowns@sffcfoundation.org::750fbc34-7e05-427c-89e6-fc2cdb816eca" providerId="AD" clId="Web-{96D2C79F-B0E4-0000-C0EB-DE5748C7674B}" dt="2021-05-14T13:13:20.709" v="8" actId="20577"/>
          <ac:spMkLst>
            <pc:docMk/>
            <pc:sldMk cId="4019152733" sldId="293"/>
            <ac:spMk id="3" creationId="{8615C1E3-F0F7-994E-AAB0-3F470BB84E85}"/>
          </ac:spMkLst>
        </pc:spChg>
      </pc:sldChg>
    </pc:docChg>
  </pc:docChgLst>
  <pc:docChgLst>
    <pc:chgData name="Ashley DeWitt" userId="S::adewitt@sffcfoundation.org::1206c160-009f-4d23-8076-031e756c6dba" providerId="AD" clId="Web-{14703930-B5A0-7464-0688-06E8E889CB17}"/>
    <pc:docChg chg="delSld modSld">
      <pc:chgData name="Ashley DeWitt" userId="S::adewitt@sffcfoundation.org::1206c160-009f-4d23-8076-031e756c6dba" providerId="AD" clId="Web-{14703930-B5A0-7464-0688-06E8E889CB17}" dt="2020-06-22T19:08:06.448" v="755" actId="20577"/>
      <pc:docMkLst>
        <pc:docMk/>
      </pc:docMkLst>
      <pc:sldChg chg="modSp">
        <pc:chgData name="Ashley DeWitt" userId="S::adewitt@sffcfoundation.org::1206c160-009f-4d23-8076-031e756c6dba" providerId="AD" clId="Web-{14703930-B5A0-7464-0688-06E8E889CB17}" dt="2020-06-22T19:08:05.573" v="753" actId="20577"/>
        <pc:sldMkLst>
          <pc:docMk/>
          <pc:sldMk cId="631274457" sldId="264"/>
        </pc:sldMkLst>
        <pc:spChg chg="mod">
          <ac:chgData name="Ashley DeWitt" userId="S::adewitt@sffcfoundation.org::1206c160-009f-4d23-8076-031e756c6dba" providerId="AD" clId="Web-{14703930-B5A0-7464-0688-06E8E889CB17}" dt="2020-06-22T19:08:05.573" v="753" actId="20577"/>
          <ac:spMkLst>
            <pc:docMk/>
            <pc:sldMk cId="631274457" sldId="264"/>
            <ac:spMk id="3" creationId="{3CD921BB-5EAF-2844-9E05-479AC4B618A7}"/>
          </ac:spMkLst>
        </pc:spChg>
      </pc:sldChg>
      <pc:sldChg chg="addSp modSp">
        <pc:chgData name="Ashley DeWitt" userId="S::adewitt@sffcfoundation.org::1206c160-009f-4d23-8076-031e756c6dba" providerId="AD" clId="Web-{14703930-B5A0-7464-0688-06E8E889CB17}" dt="2020-06-22T18:24:03.281" v="63" actId="20577"/>
        <pc:sldMkLst>
          <pc:docMk/>
          <pc:sldMk cId="1160822397" sldId="276"/>
        </pc:sldMkLst>
        <pc:spChg chg="mod">
          <ac:chgData name="Ashley DeWitt" userId="S::adewitt@sffcfoundation.org::1206c160-009f-4d23-8076-031e756c6dba" providerId="AD" clId="Web-{14703930-B5A0-7464-0688-06E8E889CB17}" dt="2020-06-22T18:24:03.281" v="63" actId="20577"/>
          <ac:spMkLst>
            <pc:docMk/>
            <pc:sldMk cId="1160822397" sldId="276"/>
            <ac:spMk id="3" creationId="{86103D7C-D7F1-074F-8E44-74523BD1BAEC}"/>
          </ac:spMkLst>
        </pc:spChg>
        <pc:picChg chg="add mod">
          <ac:chgData name="Ashley DeWitt" userId="S::adewitt@sffcfoundation.org::1206c160-009f-4d23-8076-031e756c6dba" providerId="AD" clId="Web-{14703930-B5A0-7464-0688-06E8E889CB17}" dt="2020-06-22T18:23:39.467" v="62" actId="1076"/>
          <ac:picMkLst>
            <pc:docMk/>
            <pc:sldMk cId="1160822397" sldId="276"/>
            <ac:picMk id="5" creationId="{2A4D5BBD-239D-4097-AA1B-52E383F69845}"/>
          </ac:picMkLst>
        </pc:picChg>
      </pc:sldChg>
      <pc:sldChg chg="modSp">
        <pc:chgData name="Ashley DeWitt" userId="S::adewitt@sffcfoundation.org::1206c160-009f-4d23-8076-031e756c6dba" providerId="AD" clId="Web-{14703930-B5A0-7464-0688-06E8E889CB17}" dt="2020-06-22T18:25:06.113" v="90" actId="14100"/>
        <pc:sldMkLst>
          <pc:docMk/>
          <pc:sldMk cId="1648714464" sldId="277"/>
        </pc:sldMkLst>
        <pc:spChg chg="mod">
          <ac:chgData name="Ashley DeWitt" userId="S::adewitt@sffcfoundation.org::1206c160-009f-4d23-8076-031e756c6dba" providerId="AD" clId="Web-{14703930-B5A0-7464-0688-06E8E889CB17}" dt="2020-06-22T18:25:06.113" v="90" actId="14100"/>
          <ac:spMkLst>
            <pc:docMk/>
            <pc:sldMk cId="1648714464" sldId="277"/>
            <ac:spMk id="3" creationId="{27B43F5D-0E0A-7B45-AE53-3F86B450A01E}"/>
          </ac:spMkLst>
        </pc:spChg>
      </pc:sldChg>
      <pc:sldChg chg="modSp">
        <pc:chgData name="Ashley DeWitt" userId="S::adewitt@sffcfoundation.org::1206c160-009f-4d23-8076-031e756c6dba" providerId="AD" clId="Web-{14703930-B5A0-7464-0688-06E8E889CB17}" dt="2020-06-22T18:47:58.754" v="648" actId="14100"/>
        <pc:sldMkLst>
          <pc:docMk/>
          <pc:sldMk cId="512823343" sldId="278"/>
        </pc:sldMkLst>
        <pc:spChg chg="mod">
          <ac:chgData name="Ashley DeWitt" userId="S::adewitt@sffcfoundation.org::1206c160-009f-4d23-8076-031e756c6dba" providerId="AD" clId="Web-{14703930-B5A0-7464-0688-06E8E889CB17}" dt="2020-06-22T18:47:58.754" v="648" actId="14100"/>
          <ac:spMkLst>
            <pc:docMk/>
            <pc:sldMk cId="512823343" sldId="278"/>
            <ac:spMk id="3" creationId="{CFEF89B2-45FB-D24C-9371-AE53F879F487}"/>
          </ac:spMkLst>
        </pc:spChg>
      </pc:sldChg>
      <pc:sldChg chg="modSp">
        <pc:chgData name="Ashley DeWitt" userId="S::adewitt@sffcfoundation.org::1206c160-009f-4d23-8076-031e756c6dba" providerId="AD" clId="Web-{14703930-B5A0-7464-0688-06E8E889CB17}" dt="2020-06-22T18:48:17.411" v="657" actId="20577"/>
        <pc:sldMkLst>
          <pc:docMk/>
          <pc:sldMk cId="2662749125" sldId="280"/>
        </pc:sldMkLst>
        <pc:spChg chg="mod">
          <ac:chgData name="Ashley DeWitt" userId="S::adewitt@sffcfoundation.org::1206c160-009f-4d23-8076-031e756c6dba" providerId="AD" clId="Web-{14703930-B5A0-7464-0688-06E8E889CB17}" dt="2020-06-22T18:48:17.411" v="657" actId="20577"/>
          <ac:spMkLst>
            <pc:docMk/>
            <pc:sldMk cId="2662749125" sldId="280"/>
            <ac:spMk id="3" creationId="{403DC199-4332-B843-997C-091E9559199B}"/>
          </ac:spMkLst>
        </pc:spChg>
      </pc:sldChg>
      <pc:sldChg chg="modSp">
        <pc:chgData name="Ashley DeWitt" userId="S::adewitt@sffcfoundation.org::1206c160-009f-4d23-8076-031e756c6dba" providerId="AD" clId="Web-{14703930-B5A0-7464-0688-06E8E889CB17}" dt="2020-06-22T19:03:09.774" v="662" actId="20577"/>
        <pc:sldMkLst>
          <pc:docMk/>
          <pc:sldMk cId="992912729" sldId="282"/>
        </pc:sldMkLst>
        <pc:spChg chg="mod">
          <ac:chgData name="Ashley DeWitt" userId="S::adewitt@sffcfoundation.org::1206c160-009f-4d23-8076-031e756c6dba" providerId="AD" clId="Web-{14703930-B5A0-7464-0688-06E8E889CB17}" dt="2020-06-22T19:03:09.774" v="662" actId="20577"/>
          <ac:spMkLst>
            <pc:docMk/>
            <pc:sldMk cId="992912729" sldId="282"/>
            <ac:spMk id="3" creationId="{2450B2FB-11AB-422F-ACB4-757A1871DF5A}"/>
          </ac:spMkLst>
        </pc:spChg>
      </pc:sldChg>
      <pc:sldChg chg="del">
        <pc:chgData name="Ashley DeWitt" userId="S::adewitt@sffcfoundation.org::1206c160-009f-4d23-8076-031e756c6dba" providerId="AD" clId="Web-{14703930-B5A0-7464-0688-06E8E889CB17}" dt="2020-06-22T18:21:18.834" v="0"/>
        <pc:sldMkLst>
          <pc:docMk/>
          <pc:sldMk cId="2925425988" sldId="283"/>
        </pc:sldMkLst>
      </pc:sldChg>
      <pc:sldChg chg="modSp">
        <pc:chgData name="Ashley DeWitt" userId="S::adewitt@sffcfoundation.org::1206c160-009f-4d23-8076-031e756c6dba" providerId="AD" clId="Web-{14703930-B5A0-7464-0688-06E8E889CB17}" dt="2020-06-22T19:01:21.034" v="659" actId="1076"/>
        <pc:sldMkLst>
          <pc:docMk/>
          <pc:sldMk cId="3674877281" sldId="286"/>
        </pc:sldMkLst>
        <pc:picChg chg="mod">
          <ac:chgData name="Ashley DeWitt" userId="S::adewitt@sffcfoundation.org::1206c160-009f-4d23-8076-031e756c6dba" providerId="AD" clId="Web-{14703930-B5A0-7464-0688-06E8E889CB17}" dt="2020-06-22T19:01:21.034" v="659" actId="1076"/>
          <ac:picMkLst>
            <pc:docMk/>
            <pc:sldMk cId="3674877281" sldId="286"/>
            <ac:picMk id="6" creationId="{69C4C46E-99A2-434E-A66D-563FB5477A7C}"/>
          </ac:picMkLst>
        </pc:picChg>
      </pc:sldChg>
    </pc:docChg>
  </pc:docChgLst>
  <pc:docChgLst>
    <pc:chgData name="Jackie Downs" userId="S::jdowns@sffcfoundation.org::750fbc34-7e05-427c-89e6-fc2cdb816eca" providerId="AD" clId="Web-{4A923B49-239D-82CA-8964-D8D04813903F}"/>
    <pc:docChg chg="addSld delSld modSld">
      <pc:chgData name="Jackie Downs" userId="S::jdowns@sffcfoundation.org::750fbc34-7e05-427c-89e6-fc2cdb816eca" providerId="AD" clId="Web-{4A923B49-239D-82CA-8964-D8D04813903F}" dt="2020-06-22T18:58:32.758" v="18"/>
      <pc:docMkLst>
        <pc:docMk/>
      </pc:docMkLst>
      <pc:sldChg chg="modSp">
        <pc:chgData name="Jackie Downs" userId="S::jdowns@sffcfoundation.org::750fbc34-7e05-427c-89e6-fc2cdb816eca" providerId="AD" clId="Web-{4A923B49-239D-82CA-8964-D8D04813903F}" dt="2020-06-22T18:24:06.565" v="4" actId="20577"/>
        <pc:sldMkLst>
          <pc:docMk/>
          <pc:sldMk cId="4274920119" sldId="275"/>
        </pc:sldMkLst>
        <pc:spChg chg="mod">
          <ac:chgData name="Jackie Downs" userId="S::jdowns@sffcfoundation.org::750fbc34-7e05-427c-89e6-fc2cdb816eca" providerId="AD" clId="Web-{4A923B49-239D-82CA-8964-D8D04813903F}" dt="2020-06-22T18:24:06.565" v="4" actId="20577"/>
          <ac:spMkLst>
            <pc:docMk/>
            <pc:sldMk cId="4274920119" sldId="275"/>
            <ac:spMk id="3" creationId="{05227385-6B99-0543-9E88-582A8BF28021}"/>
          </ac:spMkLst>
        </pc:spChg>
      </pc:sldChg>
      <pc:sldChg chg="modSp">
        <pc:chgData name="Jackie Downs" userId="S::jdowns@sffcfoundation.org::750fbc34-7e05-427c-89e6-fc2cdb816eca" providerId="AD" clId="Web-{4A923B49-239D-82CA-8964-D8D04813903F}" dt="2020-06-22T18:28:09.052" v="10" actId="20577"/>
        <pc:sldMkLst>
          <pc:docMk/>
          <pc:sldMk cId="2662749125" sldId="280"/>
        </pc:sldMkLst>
        <pc:spChg chg="mod">
          <ac:chgData name="Jackie Downs" userId="S::jdowns@sffcfoundation.org::750fbc34-7e05-427c-89e6-fc2cdb816eca" providerId="AD" clId="Web-{4A923B49-239D-82CA-8964-D8D04813903F}" dt="2020-06-22T18:28:09.052" v="10" actId="20577"/>
          <ac:spMkLst>
            <pc:docMk/>
            <pc:sldMk cId="2662749125" sldId="280"/>
            <ac:spMk id="3" creationId="{403DC199-4332-B843-997C-091E9559199B}"/>
          </ac:spMkLst>
        </pc:spChg>
      </pc:sldChg>
      <pc:sldChg chg="modSp">
        <pc:chgData name="Jackie Downs" userId="S::jdowns@sffcfoundation.org::750fbc34-7e05-427c-89e6-fc2cdb816eca" providerId="AD" clId="Web-{4A923B49-239D-82CA-8964-D8D04813903F}" dt="2020-06-22T18:21:46.361" v="1" actId="20577"/>
        <pc:sldMkLst>
          <pc:docMk/>
          <pc:sldMk cId="3726494449" sldId="281"/>
        </pc:sldMkLst>
        <pc:spChg chg="mod">
          <ac:chgData name="Jackie Downs" userId="S::jdowns@sffcfoundation.org::750fbc34-7e05-427c-89e6-fc2cdb816eca" providerId="AD" clId="Web-{4A923B49-239D-82CA-8964-D8D04813903F}" dt="2020-06-22T18:21:46.361" v="1" actId="20577"/>
          <ac:spMkLst>
            <pc:docMk/>
            <pc:sldMk cId="3726494449" sldId="281"/>
            <ac:spMk id="3" creationId="{E66E8C0D-1083-46B6-BC4F-E7D19FC62EAA}"/>
          </ac:spMkLst>
        </pc:spChg>
      </pc:sldChg>
      <pc:sldChg chg="del">
        <pc:chgData name="Jackie Downs" userId="S::jdowns@sffcfoundation.org::750fbc34-7e05-427c-89e6-fc2cdb816eca" providerId="AD" clId="Web-{4A923B49-239D-82CA-8964-D8D04813903F}" dt="2020-06-22T18:58:32.758" v="18"/>
        <pc:sldMkLst>
          <pc:docMk/>
          <pc:sldMk cId="1388765687" sldId="285"/>
        </pc:sldMkLst>
      </pc:sldChg>
      <pc:sldChg chg="add">
        <pc:chgData name="Jackie Downs" userId="S::jdowns@sffcfoundation.org::750fbc34-7e05-427c-89e6-fc2cdb816eca" providerId="AD" clId="Web-{4A923B49-239D-82CA-8964-D8D04813903F}" dt="2020-06-22T18:58:27.789" v="17"/>
        <pc:sldMkLst>
          <pc:docMk/>
          <pc:sldMk cId="3674877281" sldId="286"/>
        </pc:sldMkLst>
      </pc:sldChg>
    </pc:docChg>
  </pc:docChgLst>
  <pc:docChgLst>
    <pc:chgData name="Ashley DeWitt" userId="S::adewitt@sffcfoundation.org::1206c160-009f-4d23-8076-031e756c6dba" providerId="AD" clId="Web-{F7E3933A-74EC-1B66-4D66-639AB905758C}"/>
    <pc:docChg chg="modSld">
      <pc:chgData name="Ashley DeWitt" userId="S::adewitt@sffcfoundation.org::1206c160-009f-4d23-8076-031e756c6dba" providerId="AD" clId="Web-{F7E3933A-74EC-1B66-4D66-639AB905758C}" dt="2020-06-15T15:26:25.706" v="23" actId="20577"/>
      <pc:docMkLst>
        <pc:docMk/>
      </pc:docMkLst>
      <pc:sldChg chg="modSp">
        <pc:chgData name="Ashley DeWitt" userId="S::adewitt@sffcfoundation.org::1206c160-009f-4d23-8076-031e756c6dba" providerId="AD" clId="Web-{F7E3933A-74EC-1B66-4D66-639AB905758C}" dt="2020-06-15T15:16:49.207" v="5" actId="20577"/>
        <pc:sldMkLst>
          <pc:docMk/>
          <pc:sldMk cId="1648714464" sldId="277"/>
        </pc:sldMkLst>
        <pc:spChg chg="mod">
          <ac:chgData name="Ashley DeWitt" userId="S::adewitt@sffcfoundation.org::1206c160-009f-4d23-8076-031e756c6dba" providerId="AD" clId="Web-{F7E3933A-74EC-1B66-4D66-639AB905758C}" dt="2020-06-15T15:16:49.207" v="5" actId="20577"/>
          <ac:spMkLst>
            <pc:docMk/>
            <pc:sldMk cId="1648714464" sldId="277"/>
            <ac:spMk id="3" creationId="{27B43F5D-0E0A-7B45-AE53-3F86B450A01E}"/>
          </ac:spMkLst>
        </pc:spChg>
      </pc:sldChg>
      <pc:sldChg chg="modSp">
        <pc:chgData name="Ashley DeWitt" userId="S::adewitt@sffcfoundation.org::1206c160-009f-4d23-8076-031e756c6dba" providerId="AD" clId="Web-{F7E3933A-74EC-1B66-4D66-639AB905758C}" dt="2020-06-15T15:17:00.317" v="8" actId="14100"/>
        <pc:sldMkLst>
          <pc:docMk/>
          <pc:sldMk cId="512823343" sldId="278"/>
        </pc:sldMkLst>
        <pc:spChg chg="mod">
          <ac:chgData name="Ashley DeWitt" userId="S::adewitt@sffcfoundation.org::1206c160-009f-4d23-8076-031e756c6dba" providerId="AD" clId="Web-{F7E3933A-74EC-1B66-4D66-639AB905758C}" dt="2020-06-15T15:17:00.317" v="8" actId="14100"/>
          <ac:spMkLst>
            <pc:docMk/>
            <pc:sldMk cId="512823343" sldId="278"/>
            <ac:spMk id="3" creationId="{CFEF89B2-45FB-D24C-9371-AE53F879F487}"/>
          </ac:spMkLst>
        </pc:spChg>
      </pc:sldChg>
      <pc:sldChg chg="modSp">
        <pc:chgData name="Ashley DeWitt" userId="S::adewitt@sffcfoundation.org::1206c160-009f-4d23-8076-031e756c6dba" providerId="AD" clId="Web-{F7E3933A-74EC-1B66-4D66-639AB905758C}" dt="2020-06-15T15:26:25.706" v="22" actId="20577"/>
        <pc:sldMkLst>
          <pc:docMk/>
          <pc:sldMk cId="2662749125" sldId="280"/>
        </pc:sldMkLst>
        <pc:spChg chg="mod">
          <ac:chgData name="Ashley DeWitt" userId="S::adewitt@sffcfoundation.org::1206c160-009f-4d23-8076-031e756c6dba" providerId="AD" clId="Web-{F7E3933A-74EC-1B66-4D66-639AB905758C}" dt="2020-06-15T15:26:25.706" v="22" actId="20577"/>
          <ac:spMkLst>
            <pc:docMk/>
            <pc:sldMk cId="2662749125" sldId="280"/>
            <ac:spMk id="3" creationId="{403DC199-4332-B843-997C-091E9559199B}"/>
          </ac:spMkLst>
        </pc:spChg>
      </pc:sldChg>
      <pc:sldChg chg="modSp">
        <pc:chgData name="Ashley DeWitt" userId="S::adewitt@sffcfoundation.org::1206c160-009f-4d23-8076-031e756c6dba" providerId="AD" clId="Web-{F7E3933A-74EC-1B66-4D66-639AB905758C}" dt="2020-06-15T15:17:29.756" v="10" actId="20577"/>
        <pc:sldMkLst>
          <pc:docMk/>
          <pc:sldMk cId="992912729" sldId="282"/>
        </pc:sldMkLst>
        <pc:spChg chg="mod">
          <ac:chgData name="Ashley DeWitt" userId="S::adewitt@sffcfoundation.org::1206c160-009f-4d23-8076-031e756c6dba" providerId="AD" clId="Web-{F7E3933A-74EC-1B66-4D66-639AB905758C}" dt="2020-06-15T15:17:29.756" v="10" actId="20577"/>
          <ac:spMkLst>
            <pc:docMk/>
            <pc:sldMk cId="992912729" sldId="282"/>
            <ac:spMk id="3" creationId="{2450B2FB-11AB-422F-ACB4-757A1871DF5A}"/>
          </ac:spMkLst>
        </pc:spChg>
      </pc:sldChg>
      <pc:sldChg chg="modSp">
        <pc:chgData name="Ashley DeWitt" userId="S::adewitt@sffcfoundation.org::1206c160-009f-4d23-8076-031e756c6dba" providerId="AD" clId="Web-{F7E3933A-74EC-1B66-4D66-639AB905758C}" dt="2020-06-15T15:18:10.883" v="19" actId="1076"/>
        <pc:sldMkLst>
          <pc:docMk/>
          <pc:sldMk cId="1029317171" sldId="284"/>
        </pc:sldMkLst>
        <pc:spChg chg="mod">
          <ac:chgData name="Ashley DeWitt" userId="S::adewitt@sffcfoundation.org::1206c160-009f-4d23-8076-031e756c6dba" providerId="AD" clId="Web-{F7E3933A-74EC-1B66-4D66-639AB905758C}" dt="2020-06-15T15:18:03.509" v="14" actId="20577"/>
          <ac:spMkLst>
            <pc:docMk/>
            <pc:sldMk cId="1029317171" sldId="284"/>
            <ac:spMk id="3" creationId="{BA74F84C-7033-4C9D-BDE9-6FC4CE8AFDA0}"/>
          </ac:spMkLst>
        </pc:spChg>
        <pc:picChg chg="mod">
          <ac:chgData name="Ashley DeWitt" userId="S::adewitt@sffcfoundation.org::1206c160-009f-4d23-8076-031e756c6dba" providerId="AD" clId="Web-{F7E3933A-74EC-1B66-4D66-639AB905758C}" dt="2020-06-15T15:18:09.586" v="18" actId="1076"/>
          <ac:picMkLst>
            <pc:docMk/>
            <pc:sldMk cId="1029317171" sldId="284"/>
            <ac:picMk id="4" creationId="{54454ABF-BEE2-4145-A885-72BC6F3D745D}"/>
          </ac:picMkLst>
        </pc:picChg>
        <pc:picChg chg="mod">
          <ac:chgData name="Ashley DeWitt" userId="S::adewitt@sffcfoundation.org::1206c160-009f-4d23-8076-031e756c6dba" providerId="AD" clId="Web-{F7E3933A-74EC-1B66-4D66-639AB905758C}" dt="2020-06-15T15:18:10.883" v="19" actId="1076"/>
          <ac:picMkLst>
            <pc:docMk/>
            <pc:sldMk cId="1029317171" sldId="284"/>
            <ac:picMk id="8" creationId="{B6373C5E-4164-438E-949B-8B07DDF04A99}"/>
          </ac:picMkLst>
        </pc:picChg>
      </pc:sldChg>
    </pc:docChg>
  </pc:docChgLst>
  <pc:docChgLst>
    <pc:chgData name="Ashley DeWitt" userId="S::adewitt@sffcfoundation.org::1206c160-009f-4d23-8076-031e756c6dba" providerId="AD" clId="Web-{D604F9A2-8E35-5CDE-762A-27BEC9CA927E}"/>
    <pc:docChg chg="modSld">
      <pc:chgData name="Ashley DeWitt" userId="S::adewitt@sffcfoundation.org::1206c160-009f-4d23-8076-031e756c6dba" providerId="AD" clId="Web-{D604F9A2-8E35-5CDE-762A-27BEC9CA927E}" dt="2020-06-23T17:15:32.315" v="9" actId="20577"/>
      <pc:docMkLst>
        <pc:docMk/>
      </pc:docMkLst>
      <pc:sldChg chg="modSp">
        <pc:chgData name="Ashley DeWitt" userId="S::adewitt@sffcfoundation.org::1206c160-009f-4d23-8076-031e756c6dba" providerId="AD" clId="Web-{D604F9A2-8E35-5CDE-762A-27BEC9CA927E}" dt="2020-06-23T17:15:32.299" v="8" actId="20577"/>
        <pc:sldMkLst>
          <pc:docMk/>
          <pc:sldMk cId="631274457" sldId="264"/>
        </pc:sldMkLst>
        <pc:spChg chg="mod">
          <ac:chgData name="Ashley DeWitt" userId="S::adewitt@sffcfoundation.org::1206c160-009f-4d23-8076-031e756c6dba" providerId="AD" clId="Web-{D604F9A2-8E35-5CDE-762A-27BEC9CA927E}" dt="2020-06-23T17:15:32.299" v="8" actId="20577"/>
          <ac:spMkLst>
            <pc:docMk/>
            <pc:sldMk cId="631274457" sldId="264"/>
            <ac:spMk id="3" creationId="{3CD921BB-5EAF-2844-9E05-479AC4B618A7}"/>
          </ac:spMkLst>
        </pc:spChg>
      </pc:sldChg>
      <pc:sldChg chg="modSp">
        <pc:chgData name="Ashley DeWitt" userId="S::adewitt@sffcfoundation.org::1206c160-009f-4d23-8076-031e756c6dba" providerId="AD" clId="Web-{D604F9A2-8E35-5CDE-762A-27BEC9CA927E}" dt="2020-06-23T17:15:23.846" v="4" actId="20577"/>
        <pc:sldMkLst>
          <pc:docMk/>
          <pc:sldMk cId="1029317171" sldId="284"/>
        </pc:sldMkLst>
        <pc:spChg chg="mod">
          <ac:chgData name="Ashley DeWitt" userId="S::adewitt@sffcfoundation.org::1206c160-009f-4d23-8076-031e756c6dba" providerId="AD" clId="Web-{D604F9A2-8E35-5CDE-762A-27BEC9CA927E}" dt="2020-06-23T17:15:23.846" v="4" actId="20577"/>
          <ac:spMkLst>
            <pc:docMk/>
            <pc:sldMk cId="1029317171" sldId="284"/>
            <ac:spMk id="3" creationId="{BA74F84C-7033-4C9D-BDE9-6FC4CE8AFDA0}"/>
          </ac:spMkLst>
        </pc:spChg>
      </pc:sldChg>
    </pc:docChg>
  </pc:docChgLst>
  <pc:docChgLst>
    <pc:chgData name="Ashley Beisiegel" userId="S::adewitt@sffcfoundation.org::1206c160-009f-4d23-8076-031e756c6dba" providerId="AD" clId="Web-{BF5D5CDD-61B4-C4D3-620E-C61729AD2C7C}"/>
    <pc:docChg chg="delSld modSld">
      <pc:chgData name="Ashley Beisiegel" userId="S::adewitt@sffcfoundation.org::1206c160-009f-4d23-8076-031e756c6dba" providerId="AD" clId="Web-{BF5D5CDD-61B4-C4D3-620E-C61729AD2C7C}" dt="2021-06-23T18:21:12.086" v="2"/>
      <pc:docMkLst>
        <pc:docMk/>
      </pc:docMkLst>
      <pc:sldChg chg="del">
        <pc:chgData name="Ashley Beisiegel" userId="S::adewitt@sffcfoundation.org::1206c160-009f-4d23-8076-031e756c6dba" providerId="AD" clId="Web-{BF5D5CDD-61B4-C4D3-620E-C61729AD2C7C}" dt="2021-06-23T18:21:03.570" v="0"/>
        <pc:sldMkLst>
          <pc:docMk/>
          <pc:sldMk cId="787876772" sldId="257"/>
        </pc:sldMkLst>
      </pc:sldChg>
      <pc:sldChg chg="addSp delSp modSp">
        <pc:chgData name="Ashley Beisiegel" userId="S::adewitt@sffcfoundation.org::1206c160-009f-4d23-8076-031e756c6dba" providerId="AD" clId="Web-{BF5D5CDD-61B4-C4D3-620E-C61729AD2C7C}" dt="2021-06-23T18:21:12.086" v="2"/>
        <pc:sldMkLst>
          <pc:docMk/>
          <pc:sldMk cId="2622883919" sldId="294"/>
        </pc:sldMkLst>
        <pc:spChg chg="del">
          <ac:chgData name="Ashley Beisiegel" userId="S::adewitt@sffcfoundation.org::1206c160-009f-4d23-8076-031e756c6dba" providerId="AD" clId="Web-{BF5D5CDD-61B4-C4D3-620E-C61729AD2C7C}" dt="2021-06-23T18:21:09.867" v="1"/>
          <ac:spMkLst>
            <pc:docMk/>
            <pc:sldMk cId="2622883919" sldId="294"/>
            <ac:spMk id="3" creationId="{6B157BBA-66B6-4773-88B7-93D36CA7DFF9}"/>
          </ac:spMkLst>
        </pc:spChg>
        <pc:spChg chg="add del mod">
          <ac:chgData name="Ashley Beisiegel" userId="S::adewitt@sffcfoundation.org::1206c160-009f-4d23-8076-031e756c6dba" providerId="AD" clId="Web-{BF5D5CDD-61B4-C4D3-620E-C61729AD2C7C}" dt="2021-06-23T18:21:12.086" v="2"/>
          <ac:spMkLst>
            <pc:docMk/>
            <pc:sldMk cId="2622883919" sldId="294"/>
            <ac:spMk id="5" creationId="{54665CD7-C5B2-4D82-9501-E19F977BDFF8}"/>
          </ac:spMkLst>
        </pc:spChg>
      </pc:sldChg>
    </pc:docChg>
  </pc:docChgLst>
  <pc:docChgLst>
    <pc:chgData name="Ashley DeWitt" userId="S::adewitt@sffcfoundation.org::1206c160-009f-4d23-8076-031e756c6dba" providerId="AD" clId="Web-{6A0E1B54-A896-5BF8-655F-5710C2E26E71}"/>
    <pc:docChg chg="modSld">
      <pc:chgData name="Ashley DeWitt" userId="S::adewitt@sffcfoundation.org::1206c160-009f-4d23-8076-031e756c6dba" providerId="AD" clId="Web-{6A0E1B54-A896-5BF8-655F-5710C2E26E71}" dt="2020-07-14T20:55:44.065" v="10" actId="20577"/>
      <pc:docMkLst>
        <pc:docMk/>
      </pc:docMkLst>
      <pc:sldChg chg="modSp">
        <pc:chgData name="Ashley DeWitt" userId="S::adewitt@sffcfoundation.org::1206c160-009f-4d23-8076-031e756c6dba" providerId="AD" clId="Web-{6A0E1B54-A896-5BF8-655F-5710C2E26E71}" dt="2020-07-14T20:55:43.487" v="8" actId="20577"/>
        <pc:sldMkLst>
          <pc:docMk/>
          <pc:sldMk cId="2965845096" sldId="287"/>
        </pc:sldMkLst>
        <pc:spChg chg="mod">
          <ac:chgData name="Ashley DeWitt" userId="S::adewitt@sffcfoundation.org::1206c160-009f-4d23-8076-031e756c6dba" providerId="AD" clId="Web-{6A0E1B54-A896-5BF8-655F-5710C2E26E71}" dt="2020-07-14T20:55:43.487" v="8" actId="20577"/>
          <ac:spMkLst>
            <pc:docMk/>
            <pc:sldMk cId="2965845096" sldId="287"/>
            <ac:spMk id="3" creationId="{AE6A51BE-0275-4851-B413-6B7845FCD06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461701-2839-4931-9EC4-9A1E271DFD72}" type="datetimeFigureOut">
              <a:rPr lang="en-US"/>
              <a:t>7/10/2023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41516C-7EAA-451F-B7B4-970682F007BA}" type="slidenum">
              <a:rPr lang="en-US"/>
              <a:t>‹#›</a:t>
            </a:fld>
            <a:endParaRPr lang="en-US"/>
          </a:p>
        </p:txBody>
      </p:sp>
    </p:spTree>
    <p:extLst>
      <p:ext uri="{BB962C8B-B14F-4D97-AF65-F5344CB8AC3E}">
        <p14:creationId xmlns:p14="http://schemas.microsoft.com/office/powerpoint/2010/main" val="1435579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6/3/21</a:t>
            </a:r>
          </a:p>
        </p:txBody>
      </p:sp>
      <p:sp>
        <p:nvSpPr>
          <p:cNvPr id="4" name="Slide Number Placeholder 3"/>
          <p:cNvSpPr>
            <a:spLocks noGrp="1"/>
          </p:cNvSpPr>
          <p:nvPr>
            <p:ph type="sldNum" sz="quarter" idx="5"/>
          </p:nvPr>
        </p:nvSpPr>
        <p:spPr/>
        <p:txBody>
          <a:bodyPr/>
          <a:lstStyle/>
          <a:p>
            <a:fld id="{1E41516C-7EAA-451F-B7B4-970682F007BA}" type="slidenum">
              <a:rPr lang="en-US"/>
              <a:t>1</a:t>
            </a:fld>
            <a:endParaRPr lang="en-US"/>
          </a:p>
        </p:txBody>
      </p:sp>
    </p:spTree>
    <p:extLst>
      <p:ext uri="{BB962C8B-B14F-4D97-AF65-F5344CB8AC3E}">
        <p14:creationId xmlns:p14="http://schemas.microsoft.com/office/powerpoint/2010/main" val="36832186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dirty="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40914657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2583178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latin typeface="Arial"/>
              </a:rPr>
              <a:t>”</a:t>
            </a:r>
            <a:endParaRPr lang="en-US">
              <a:solidFill>
                <a:schemeClr val="accent1">
                  <a:lumMod val="60000"/>
                  <a:lumOff val="40000"/>
                </a:schemeClr>
              </a:solidFill>
              <a:latin typeface="Arial"/>
            </a:endParaRPr>
          </a:p>
        </p:txBody>
      </p:sp>
    </p:spTree>
    <p:extLst>
      <p:ext uri="{BB962C8B-B14F-4D97-AF65-F5344CB8AC3E}">
        <p14:creationId xmlns:p14="http://schemas.microsoft.com/office/powerpoint/2010/main" val="36677300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20806193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85505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16540108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C6B4A9-1611-4792-9094-5F34BCA07E0B}" type="datetimeFigureOut">
              <a:rPr lang="en-US" dirty="0"/>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a:p>
        </p:txBody>
      </p:sp>
    </p:spTree>
    <p:extLst>
      <p:ext uri="{BB962C8B-B14F-4D97-AF65-F5344CB8AC3E}">
        <p14:creationId xmlns:p14="http://schemas.microsoft.com/office/powerpoint/2010/main" val="32742337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52905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335389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3829600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B712588-04B1-427B-82EE-E8DB90309F08}" type="datetimeFigureOut">
              <a:rPr lang="en-US" dirty="0"/>
              <a:t>7/10/2023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a:p>
        </p:txBody>
      </p:sp>
    </p:spTree>
    <p:extLst>
      <p:ext uri="{BB962C8B-B14F-4D97-AF65-F5344CB8AC3E}">
        <p14:creationId xmlns:p14="http://schemas.microsoft.com/office/powerpoint/2010/main" val="614198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dirty="0"/>
              <a:pPr/>
              <a:t>7/10/2023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1992861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dirty="0"/>
              <a:pPr/>
              <a:t>7/10/2023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211195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7/10/2023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1127667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7/10/2023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a:p>
        </p:txBody>
      </p:sp>
    </p:spTree>
    <p:extLst>
      <p:ext uri="{BB962C8B-B14F-4D97-AF65-F5344CB8AC3E}">
        <p14:creationId xmlns:p14="http://schemas.microsoft.com/office/powerpoint/2010/main" val="2362679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14042676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7/10/2023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a:p>
        </p:txBody>
      </p:sp>
    </p:spTree>
    <p:extLst>
      <p:ext uri="{BB962C8B-B14F-4D97-AF65-F5344CB8AC3E}">
        <p14:creationId xmlns:p14="http://schemas.microsoft.com/office/powerpoint/2010/main" val="198961378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shabbypaints.com/wholesale-chalk-paint/" TargetMode="External"/><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hyperlink" Target="https://www.sffcfoundation.org/resources/Example%20Liability%20Waiver.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facebook.com/groups/partneringforeternity/" TargetMode="External"/><Relationship Id="rId2" Type="http://schemas.openxmlformats.org/officeDocument/2006/relationships/hyperlink" Target="https://sffcfoundation.org/pfe/new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rampages.us/earlyblog/2015/03/06/community-engagement-in-the-urban-amc"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notatech.wordpress.com/"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0D5FD-4E1A-5347-B428-42884AD3211A}"/>
              </a:ext>
            </a:extLst>
          </p:cNvPr>
          <p:cNvSpPr>
            <a:spLocks noGrp="1"/>
          </p:cNvSpPr>
          <p:nvPr>
            <p:ph type="ctrTitle"/>
          </p:nvPr>
        </p:nvSpPr>
        <p:spPr>
          <a:xfrm>
            <a:off x="1447884" y="3818594"/>
            <a:ext cx="7766936" cy="1646302"/>
          </a:xfrm>
        </p:spPr>
        <p:txBody>
          <a:bodyPr/>
          <a:lstStyle/>
          <a:p>
            <a:pPr algn="ctr"/>
            <a:r>
              <a:rPr lang="en-US" sz="4400" dirty="0"/>
              <a:t>School Administrator </a:t>
            </a:r>
            <a:br>
              <a:rPr lang="en-US" sz="4400" dirty="0"/>
            </a:br>
            <a:r>
              <a:rPr lang="en-US" sz="3200" dirty="0"/>
              <a:t>(Grades 9-12)</a:t>
            </a:r>
            <a:br>
              <a:rPr lang="en-US" sz="4400" dirty="0"/>
            </a:br>
            <a:r>
              <a:rPr lang="en-US" sz="2000" dirty="0">
                <a:solidFill>
                  <a:schemeClr val="tx1"/>
                </a:solidFill>
              </a:rPr>
              <a:t>2023-2024</a:t>
            </a:r>
          </a:p>
        </p:txBody>
      </p:sp>
      <p:pic>
        <p:nvPicPr>
          <p:cNvPr id="4" name="Picture 4" descr="A close up of a logo&#10;&#10;Description generated with very high confidence">
            <a:extLst>
              <a:ext uri="{FF2B5EF4-FFF2-40B4-BE49-F238E27FC236}">
                <a16:creationId xmlns:a16="http://schemas.microsoft.com/office/drawing/2014/main" id="{732F662B-4481-4DE4-A9ED-AC7BF7D4ECC2}"/>
              </a:ext>
            </a:extLst>
          </p:cNvPr>
          <p:cNvPicPr>
            <a:picLocks noChangeAspect="1"/>
          </p:cNvPicPr>
          <p:nvPr/>
        </p:nvPicPr>
        <p:blipFill>
          <a:blip r:embed="rId3"/>
          <a:stretch>
            <a:fillRect/>
          </a:stretch>
        </p:blipFill>
        <p:spPr>
          <a:xfrm>
            <a:off x="3720636" y="-2183"/>
            <a:ext cx="3212394" cy="3174471"/>
          </a:xfrm>
          <a:prstGeom prst="rect">
            <a:avLst/>
          </a:prstGeom>
        </p:spPr>
      </p:pic>
    </p:spTree>
    <p:extLst>
      <p:ext uri="{BB962C8B-B14F-4D97-AF65-F5344CB8AC3E}">
        <p14:creationId xmlns:p14="http://schemas.microsoft.com/office/powerpoint/2010/main" val="6387588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3E59C-E35B-2945-95DB-DE69FF5506B2}"/>
              </a:ext>
            </a:extLst>
          </p:cNvPr>
          <p:cNvSpPr>
            <a:spLocks noGrp="1"/>
          </p:cNvSpPr>
          <p:nvPr>
            <p:ph type="title"/>
          </p:nvPr>
        </p:nvSpPr>
        <p:spPr/>
        <p:txBody>
          <a:bodyPr/>
          <a:lstStyle/>
          <a:p>
            <a:pPr algn="ctr"/>
            <a:r>
              <a:rPr lang="en-US" dirty="0"/>
              <a:t>Payment Schedule</a:t>
            </a:r>
          </a:p>
        </p:txBody>
      </p:sp>
      <p:sp>
        <p:nvSpPr>
          <p:cNvPr id="3" name="Content Placeholder 2">
            <a:extLst>
              <a:ext uri="{FF2B5EF4-FFF2-40B4-BE49-F238E27FC236}">
                <a16:creationId xmlns:a16="http://schemas.microsoft.com/office/drawing/2014/main" id="{8615C1E3-F0F7-994E-AAB0-3F470BB84E85}"/>
              </a:ext>
            </a:extLst>
          </p:cNvPr>
          <p:cNvSpPr>
            <a:spLocks noGrp="1"/>
          </p:cNvSpPr>
          <p:nvPr>
            <p:ph idx="1"/>
          </p:nvPr>
        </p:nvSpPr>
        <p:spPr>
          <a:xfrm>
            <a:off x="677334" y="1987728"/>
            <a:ext cx="8357833" cy="4454898"/>
          </a:xfrm>
        </p:spPr>
        <p:txBody>
          <a:bodyPr vert="horz" lIns="91440" tIns="45720" rIns="91440" bIns="45720" rtlCol="0" anchor="t">
            <a:normAutofit/>
          </a:bodyPr>
          <a:lstStyle/>
          <a:p>
            <a:pPr marL="0" indent="0">
              <a:buNone/>
            </a:pPr>
            <a:r>
              <a:rPr lang="en-US" dirty="0">
                <a:ea typeface="+mn-lt"/>
                <a:cs typeface="+mn-lt"/>
              </a:rPr>
              <a:t>Scholarships funds will be awarded from the SFFC Foundation once per semester (January/May).</a:t>
            </a:r>
            <a:endParaRPr lang="en-US" dirty="0"/>
          </a:p>
          <a:p>
            <a:pPr marL="0" indent="0">
              <a:buNone/>
            </a:pPr>
            <a:endParaRPr lang="en-US" dirty="0"/>
          </a:p>
          <a:p>
            <a:pPr marL="0" indent="0">
              <a:buNone/>
            </a:pPr>
            <a:r>
              <a:rPr lang="en-US" dirty="0"/>
              <a:t>Students must complete all required Qualifying Units per semester to be awarded scholarship funds.</a:t>
            </a:r>
          </a:p>
          <a:p>
            <a:endParaRPr lang="en-US" dirty="0"/>
          </a:p>
          <a:p>
            <a:pPr marL="0" indent="0">
              <a:buNone/>
            </a:pPr>
            <a:endParaRPr lang="en-US" dirty="0"/>
          </a:p>
          <a:p>
            <a:pPr marL="0" indent="0">
              <a:buNone/>
            </a:pPr>
            <a:endParaRPr lang="en-US" dirty="0"/>
          </a:p>
          <a:p>
            <a:pPr marL="0" indent="0">
              <a:buNone/>
            </a:pPr>
            <a:r>
              <a:rPr lang="en-US" dirty="0"/>
              <a:t>*No virtual visits will be permitted.</a:t>
            </a:r>
          </a:p>
        </p:txBody>
      </p:sp>
    </p:spTree>
    <p:extLst>
      <p:ext uri="{BB962C8B-B14F-4D97-AF65-F5344CB8AC3E}">
        <p14:creationId xmlns:p14="http://schemas.microsoft.com/office/powerpoint/2010/main" val="40191527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4" descr="A close up of a logo&#10;&#10;Description generated with high confidence">
            <a:extLst>
              <a:ext uri="{FF2B5EF4-FFF2-40B4-BE49-F238E27FC236}">
                <a16:creationId xmlns:a16="http://schemas.microsoft.com/office/drawing/2014/main" id="{3ADFDE67-9C2D-46E4-8B2F-143537870221}"/>
              </a:ext>
            </a:extLst>
          </p:cNvPr>
          <p:cNvPicPr>
            <a:picLocks noChangeAspect="1"/>
          </p:cNvPicPr>
          <p:nvPr/>
        </p:nvPicPr>
        <p:blipFill rotWithShape="1">
          <a:blip r:embed="rId2">
            <a:extLst>
              <a:ext uri="{837473B0-CC2E-450A-ABE3-18F120FF3D39}">
                <a1611:picAttrSrcUrl xmlns:a1611="http://schemas.microsoft.com/office/drawing/2016/11/main" r:id="rId3"/>
              </a:ext>
            </a:extLst>
          </a:blip>
          <a:srcRect r="32346"/>
          <a:stretch/>
        </p:blipFill>
        <p:spPr>
          <a:xfrm>
            <a:off x="7552266" y="10"/>
            <a:ext cx="4639733" cy="6857990"/>
          </a:xfrm>
          <a:prstGeom prst="rect">
            <a:avLst/>
          </a:prstGeom>
        </p:spPr>
      </p:pic>
      <p:sp>
        <p:nvSpPr>
          <p:cNvPr id="2" name="Title 1">
            <a:extLst>
              <a:ext uri="{FF2B5EF4-FFF2-40B4-BE49-F238E27FC236}">
                <a16:creationId xmlns:a16="http://schemas.microsoft.com/office/drawing/2014/main" id="{83F73E96-8985-974C-9727-BF81E632F160}"/>
              </a:ext>
            </a:extLst>
          </p:cNvPr>
          <p:cNvSpPr>
            <a:spLocks noGrp="1"/>
          </p:cNvSpPr>
          <p:nvPr>
            <p:ph type="title"/>
          </p:nvPr>
        </p:nvSpPr>
        <p:spPr>
          <a:xfrm>
            <a:off x="1024128" y="585216"/>
            <a:ext cx="6066818" cy="1499616"/>
          </a:xfrm>
        </p:spPr>
        <p:txBody>
          <a:bodyPr>
            <a:normAutofit/>
          </a:bodyPr>
          <a:lstStyle/>
          <a:p>
            <a:r>
              <a:rPr lang="en-US"/>
              <a:t>Safety</a:t>
            </a:r>
          </a:p>
        </p:txBody>
      </p:sp>
      <p:sp>
        <p:nvSpPr>
          <p:cNvPr id="3" name="Content Placeholder 2">
            <a:extLst>
              <a:ext uri="{FF2B5EF4-FFF2-40B4-BE49-F238E27FC236}">
                <a16:creationId xmlns:a16="http://schemas.microsoft.com/office/drawing/2014/main" id="{50BEED88-40F3-C340-9FD8-4A056EBA55D3}"/>
              </a:ext>
            </a:extLst>
          </p:cNvPr>
          <p:cNvSpPr>
            <a:spLocks noGrp="1"/>
          </p:cNvSpPr>
          <p:nvPr>
            <p:ph idx="1"/>
          </p:nvPr>
        </p:nvSpPr>
        <p:spPr>
          <a:xfrm>
            <a:off x="1024128" y="1392040"/>
            <a:ext cx="7309707" cy="4200812"/>
          </a:xfrm>
        </p:spPr>
        <p:txBody>
          <a:bodyPr vert="horz" lIns="45720" tIns="45720" rIns="45720" bIns="45720" rtlCol="0" anchor="t">
            <a:normAutofit/>
          </a:bodyPr>
          <a:lstStyle/>
          <a:p>
            <a:pPr marL="0" indent="0">
              <a:buNone/>
            </a:pPr>
            <a:r>
              <a:rPr lang="en-US" dirty="0">
                <a:ea typeface="+mn-lt"/>
                <a:cs typeface="+mn-lt"/>
              </a:rPr>
              <a:t>In order to keep each student safe while visiting:</a:t>
            </a:r>
          </a:p>
          <a:p>
            <a:pPr marL="285750" indent="-285750">
              <a:buFont typeface="Wingdings,Sans-Serif"/>
              <a:buChar char="v"/>
            </a:pPr>
            <a:r>
              <a:rPr lang="en-US" dirty="0">
                <a:ea typeface="+mn-lt"/>
                <a:cs typeface="+mn-lt"/>
              </a:rPr>
              <a:t>Parents of students in grades 9-12 will decide if their child may visit unsupervised. </a:t>
            </a:r>
          </a:p>
          <a:p>
            <a:pPr marL="285750" indent="-285750">
              <a:buFont typeface="Wingdings,Sans-Serif"/>
              <a:buChar char="v"/>
            </a:pPr>
            <a:r>
              <a:rPr lang="en-US" dirty="0">
                <a:ea typeface="+mn-lt"/>
                <a:cs typeface="+mn-lt"/>
              </a:rPr>
              <a:t>Parents are ultimately responsible for their child’s safety. </a:t>
            </a:r>
          </a:p>
          <a:p>
            <a:pPr marL="285750" indent="-285750">
              <a:buFont typeface="Wingdings,Sans-Serif"/>
              <a:buChar char="v"/>
            </a:pPr>
            <a:r>
              <a:rPr lang="en-US" dirty="0">
                <a:ea typeface="+mn-lt"/>
                <a:cs typeface="+mn-lt"/>
              </a:rPr>
              <a:t>Parents are responsible for visit transportation.</a:t>
            </a:r>
          </a:p>
          <a:p>
            <a:pPr marL="0" indent="0">
              <a:buNone/>
            </a:pPr>
            <a:endParaRPr lang="en-US" dirty="0">
              <a:ea typeface="+mn-lt"/>
              <a:cs typeface="+mn-lt"/>
            </a:endParaRPr>
          </a:p>
          <a:p>
            <a:pPr marL="0" indent="0">
              <a:buNone/>
            </a:pPr>
            <a:r>
              <a:rPr lang="en-US" dirty="0">
                <a:ea typeface="+mn-lt"/>
                <a:cs typeface="+mn-lt"/>
              </a:rPr>
              <a:t>Make sure you are complying with any of your conference policies for student safety, including</a:t>
            </a:r>
            <a:r>
              <a:rPr lang="en-US" dirty="0"/>
              <a:t> </a:t>
            </a:r>
            <a:r>
              <a:rPr lang="en-US" dirty="0">
                <a:ea typeface="+mn-lt"/>
                <a:cs typeface="+mn-lt"/>
              </a:rPr>
              <a:t>background checks if applicable</a:t>
            </a:r>
            <a:r>
              <a:rPr lang="en-US" dirty="0"/>
              <a:t>.</a:t>
            </a:r>
          </a:p>
          <a:p>
            <a:pPr marL="0" indent="0">
              <a:buNone/>
            </a:pPr>
            <a:r>
              <a:rPr lang="en-US" dirty="0"/>
              <a:t>    </a:t>
            </a:r>
          </a:p>
          <a:p>
            <a:pPr marL="0" indent="0">
              <a:buNone/>
            </a:pPr>
            <a:r>
              <a:rPr lang="en-US" dirty="0"/>
              <a:t>    </a:t>
            </a:r>
            <a:r>
              <a:rPr lang="en-US" dirty="0">
                <a:hlinkClick r:id="rId4"/>
              </a:rPr>
              <a:t>Example Liability Waiver</a:t>
            </a:r>
          </a:p>
        </p:txBody>
      </p:sp>
      <p:pic>
        <p:nvPicPr>
          <p:cNvPr id="6" name="Graphic 5" descr="Paperclip">
            <a:extLst>
              <a:ext uri="{FF2B5EF4-FFF2-40B4-BE49-F238E27FC236}">
                <a16:creationId xmlns:a16="http://schemas.microsoft.com/office/drawing/2014/main" id="{69C4C46E-99A2-434E-A66D-563FB5477A7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027983" y="4767656"/>
            <a:ext cx="319089" cy="342901"/>
          </a:xfrm>
          <a:prstGeom prst="rect">
            <a:avLst/>
          </a:prstGeom>
        </p:spPr>
      </p:pic>
    </p:spTree>
    <p:extLst>
      <p:ext uri="{BB962C8B-B14F-4D97-AF65-F5344CB8AC3E}">
        <p14:creationId xmlns:p14="http://schemas.microsoft.com/office/powerpoint/2010/main" val="36748772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49595-EE47-4C9D-BF1B-065E4B9F9202}"/>
              </a:ext>
            </a:extLst>
          </p:cNvPr>
          <p:cNvSpPr>
            <a:spLocks noGrp="1"/>
          </p:cNvSpPr>
          <p:nvPr>
            <p:ph type="title"/>
          </p:nvPr>
        </p:nvSpPr>
        <p:spPr>
          <a:xfrm>
            <a:off x="677334" y="609600"/>
            <a:ext cx="8596668" cy="809009"/>
          </a:xfrm>
        </p:spPr>
        <p:txBody>
          <a:bodyPr/>
          <a:lstStyle/>
          <a:p>
            <a:pPr algn="ctr"/>
            <a:r>
              <a:rPr lang="en-US" dirty="0"/>
              <a:t>Social Media</a:t>
            </a:r>
          </a:p>
        </p:txBody>
      </p:sp>
      <p:sp>
        <p:nvSpPr>
          <p:cNvPr id="3" name="Content Placeholder 2">
            <a:extLst>
              <a:ext uri="{FF2B5EF4-FFF2-40B4-BE49-F238E27FC236}">
                <a16:creationId xmlns:a16="http://schemas.microsoft.com/office/drawing/2014/main" id="{BA74F84C-7033-4C9D-BDE9-6FC4CE8AFDA0}"/>
              </a:ext>
            </a:extLst>
          </p:cNvPr>
          <p:cNvSpPr>
            <a:spLocks noGrp="1"/>
          </p:cNvSpPr>
          <p:nvPr>
            <p:ph idx="1"/>
          </p:nvPr>
        </p:nvSpPr>
        <p:spPr>
          <a:xfrm>
            <a:off x="677334" y="1806862"/>
            <a:ext cx="9047558" cy="4979012"/>
          </a:xfrm>
        </p:spPr>
        <p:txBody>
          <a:bodyPr vert="horz" lIns="91440" tIns="45720" rIns="91440" bIns="45720" rtlCol="0" anchor="t">
            <a:normAutofit/>
          </a:bodyPr>
          <a:lstStyle/>
          <a:p>
            <a:pPr marL="0" indent="0">
              <a:buNone/>
            </a:pPr>
            <a:r>
              <a:rPr lang="en-US" dirty="0"/>
              <a:t>PFE </a:t>
            </a:r>
            <a:r>
              <a:rPr lang="en-US" dirty="0" err="1"/>
              <a:t>eNewsletter</a:t>
            </a:r>
            <a:endParaRPr lang="en-US" dirty="0" err="1">
              <a:ea typeface="+mn-lt"/>
              <a:cs typeface="+mn-lt"/>
            </a:endParaRPr>
          </a:p>
          <a:p>
            <a:pPr marL="285750" indent="-285750">
              <a:buFont typeface="Wingdings,Sans-Serif"/>
              <a:buChar char="v"/>
            </a:pPr>
            <a:r>
              <a:rPr lang="en-US" dirty="0"/>
              <a:t>Sent monthly via email to share stories, activity ideas, and upcoming dates</a:t>
            </a:r>
            <a:endParaRPr lang="en-US" dirty="0">
              <a:ea typeface="+mn-lt"/>
              <a:cs typeface="+mn-lt"/>
            </a:endParaRPr>
          </a:p>
          <a:p>
            <a:pPr marL="285750" indent="-285750">
              <a:buFont typeface="Wingdings,Sans-Serif"/>
              <a:buChar char="v"/>
            </a:pPr>
            <a:r>
              <a:rPr lang="en-US" dirty="0"/>
              <a:t>Can be found at </a:t>
            </a:r>
            <a:r>
              <a:rPr lang="en-US" dirty="0">
                <a:ea typeface="+mn-lt"/>
                <a:cs typeface="+mn-lt"/>
                <a:hlinkClick r:id="rId2"/>
              </a:rPr>
              <a:t>https://sffcfoundation.org/pfe/news</a:t>
            </a:r>
            <a:endParaRPr lang="en-US">
              <a:ea typeface="+mn-lt"/>
              <a:cs typeface="+mn-lt"/>
            </a:endParaRPr>
          </a:p>
          <a:p>
            <a:pPr marL="285750" indent="-285750">
              <a:buFont typeface="Wingdings,Sans-Serif"/>
              <a:buChar char="v"/>
            </a:pPr>
            <a:endParaRPr lang="en-US" dirty="0">
              <a:ea typeface="+mn-lt"/>
              <a:cs typeface="+mn-lt"/>
            </a:endParaRPr>
          </a:p>
          <a:p>
            <a:pPr marL="0" indent="0">
              <a:buNone/>
            </a:pPr>
            <a:endParaRPr lang="en-US" dirty="0">
              <a:ea typeface="+mn-lt"/>
              <a:cs typeface="+mn-lt"/>
            </a:endParaRPr>
          </a:p>
          <a:p>
            <a:pPr marL="0" indent="0">
              <a:buNone/>
            </a:pPr>
            <a:r>
              <a:rPr lang="en-US" dirty="0">
                <a:ea typeface="+mn-lt"/>
                <a:cs typeface="+mn-lt"/>
              </a:rPr>
              <a:t>Facebook Page: </a:t>
            </a:r>
            <a:r>
              <a:rPr lang="en-US" dirty="0">
                <a:ea typeface="+mn-lt"/>
                <a:cs typeface="+mn-lt"/>
                <a:hlinkClick r:id="rId3"/>
              </a:rPr>
              <a:t>Partnering for Eternity</a:t>
            </a:r>
            <a:endParaRPr lang="en-US" dirty="0">
              <a:ea typeface="+mn-lt"/>
              <a:cs typeface="+mn-lt"/>
            </a:endParaRPr>
          </a:p>
          <a:p>
            <a:pPr>
              <a:buFont typeface="Wingdings,Sans-Serif"/>
              <a:buChar char="v"/>
            </a:pPr>
            <a:r>
              <a:rPr lang="en-US" dirty="0">
                <a:ea typeface="+mn-lt"/>
                <a:cs typeface="+mn-lt"/>
              </a:rPr>
              <a:t>Request to join our FB page and once you are approved, please post any comments, questions, or great ideas you would like to share or discuss with PFE administration or other PFE schools.</a:t>
            </a:r>
          </a:p>
          <a:p>
            <a:pPr marL="0" indent="0">
              <a:buNone/>
            </a:pPr>
            <a:endParaRPr lang="en-US" dirty="0"/>
          </a:p>
        </p:txBody>
      </p:sp>
    </p:spTree>
    <p:extLst>
      <p:ext uri="{BB962C8B-B14F-4D97-AF65-F5344CB8AC3E}">
        <p14:creationId xmlns:p14="http://schemas.microsoft.com/office/powerpoint/2010/main" val="425909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D8A1B-48FC-2741-BCEE-21BC8FF7626D}"/>
              </a:ext>
            </a:extLst>
          </p:cNvPr>
          <p:cNvSpPr>
            <a:spLocks noGrp="1"/>
          </p:cNvSpPr>
          <p:nvPr>
            <p:ph type="title"/>
          </p:nvPr>
        </p:nvSpPr>
        <p:spPr/>
        <p:txBody>
          <a:bodyPr/>
          <a:lstStyle/>
          <a:p>
            <a:pPr algn="ctr"/>
            <a:r>
              <a:rPr lang="en-US" dirty="0"/>
              <a:t>Administrator Job Description</a:t>
            </a:r>
          </a:p>
        </p:txBody>
      </p:sp>
      <p:sp>
        <p:nvSpPr>
          <p:cNvPr id="3" name="Content Placeholder 2">
            <a:extLst>
              <a:ext uri="{FF2B5EF4-FFF2-40B4-BE49-F238E27FC236}">
                <a16:creationId xmlns:a16="http://schemas.microsoft.com/office/drawing/2014/main" id="{9443E216-C5E9-C64A-83EE-7634CE22F736}"/>
              </a:ext>
            </a:extLst>
          </p:cNvPr>
          <p:cNvSpPr>
            <a:spLocks noGrp="1"/>
          </p:cNvSpPr>
          <p:nvPr>
            <p:ph idx="1"/>
          </p:nvPr>
        </p:nvSpPr>
        <p:spPr>
          <a:xfrm>
            <a:off x="678847" y="1607343"/>
            <a:ext cx="8139208" cy="3430062"/>
          </a:xfrm>
        </p:spPr>
        <p:txBody>
          <a:bodyPr vert="horz" lIns="45720" tIns="45720" rIns="45720" bIns="45720" rtlCol="0" anchor="t">
            <a:noAutofit/>
          </a:bodyPr>
          <a:lstStyle/>
          <a:p>
            <a:pPr marL="457200" indent="-457200">
              <a:buFont typeface="+mj-lt"/>
              <a:buAutoNum type="arabicPeriod"/>
            </a:pPr>
            <a:r>
              <a:rPr lang="en-US" sz="2000" dirty="0"/>
              <a:t>Work with your coordinator to complete the PFE Scholarship Application.</a:t>
            </a:r>
          </a:p>
          <a:p>
            <a:pPr marL="457200" indent="-457200">
              <a:buFont typeface="+mj-lt"/>
              <a:buAutoNum type="arabicPeriod"/>
            </a:pPr>
            <a:r>
              <a:rPr lang="en-US" sz="2000" dirty="0"/>
              <a:t>Identify committed PFE team members and be familiar with the job description for each.</a:t>
            </a:r>
          </a:p>
          <a:p>
            <a:pPr marL="457200" indent="-457200">
              <a:buFont typeface="+mj-lt"/>
              <a:buAutoNum type="arabicPeriod"/>
            </a:pPr>
            <a:r>
              <a:rPr lang="en-US" sz="2000" dirty="0"/>
              <a:t>Facilitate effective communication among team members.</a:t>
            </a:r>
          </a:p>
          <a:p>
            <a:pPr marL="457200" indent="-457200">
              <a:buFont typeface="+mj-lt"/>
              <a:buAutoNum type="arabicPeriod"/>
            </a:pPr>
            <a:r>
              <a:rPr lang="en-US" sz="2000" dirty="0"/>
              <a:t>Share the story of PFE in your local communities and churches.</a:t>
            </a:r>
          </a:p>
          <a:p>
            <a:pPr marL="457200" indent="-457200">
              <a:buFont typeface="+mj-lt"/>
              <a:buAutoNum type="arabicPeriod"/>
            </a:pPr>
            <a:r>
              <a:rPr lang="en-US" sz="2000" dirty="0"/>
              <a:t>Participate in any site visits and surveys done by PFE Administration.</a:t>
            </a:r>
          </a:p>
          <a:p>
            <a:pPr marL="0" indent="0">
              <a:buNone/>
            </a:pPr>
            <a:endParaRPr lang="en-US" dirty="0"/>
          </a:p>
        </p:txBody>
      </p:sp>
      <p:pic>
        <p:nvPicPr>
          <p:cNvPr id="4" name="Picture 4" descr="A picture containing sitting, yellow, table, black&#10;&#10;Description generated with very high confidence">
            <a:extLst>
              <a:ext uri="{FF2B5EF4-FFF2-40B4-BE49-F238E27FC236}">
                <a16:creationId xmlns:a16="http://schemas.microsoft.com/office/drawing/2014/main" id="{63489F89-1377-40E0-A546-2EB0F3D634D2}"/>
              </a:ext>
            </a:extLst>
          </p:cNvPr>
          <p:cNvPicPr>
            <a:picLocks noChangeAspect="1"/>
          </p:cNvPicPr>
          <p:nvPr/>
        </p:nvPicPr>
        <p:blipFill>
          <a:blip r:embed="rId2"/>
          <a:stretch>
            <a:fillRect/>
          </a:stretch>
        </p:blipFill>
        <p:spPr>
          <a:xfrm>
            <a:off x="3996313" y="4985237"/>
            <a:ext cx="1874044" cy="1874044"/>
          </a:xfrm>
          <a:prstGeom prst="rect">
            <a:avLst/>
          </a:prstGeom>
        </p:spPr>
      </p:pic>
    </p:spTree>
    <p:extLst>
      <p:ext uri="{BB962C8B-B14F-4D97-AF65-F5344CB8AC3E}">
        <p14:creationId xmlns:p14="http://schemas.microsoft.com/office/powerpoint/2010/main" val="11636513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A close up of a toy&#10;&#10;Description generated with high confidence">
            <a:extLst>
              <a:ext uri="{FF2B5EF4-FFF2-40B4-BE49-F238E27FC236}">
                <a16:creationId xmlns:a16="http://schemas.microsoft.com/office/drawing/2014/main" id="{45026B9F-78A4-41BF-97BC-668E13BFCA81}"/>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313796" y="86007"/>
            <a:ext cx="2159793" cy="1763854"/>
          </a:xfrm>
          <a:prstGeom prst="rect">
            <a:avLst/>
          </a:prstGeom>
        </p:spPr>
      </p:pic>
      <p:sp>
        <p:nvSpPr>
          <p:cNvPr id="2" name="Title 1">
            <a:extLst>
              <a:ext uri="{FF2B5EF4-FFF2-40B4-BE49-F238E27FC236}">
                <a16:creationId xmlns:a16="http://schemas.microsoft.com/office/drawing/2014/main" id="{F04CB66C-AAD8-CE4E-B6C4-CBF9D8550DF6}"/>
              </a:ext>
            </a:extLst>
          </p:cNvPr>
          <p:cNvSpPr>
            <a:spLocks noGrp="1"/>
          </p:cNvSpPr>
          <p:nvPr>
            <p:ph type="title"/>
          </p:nvPr>
        </p:nvSpPr>
        <p:spPr>
          <a:xfrm>
            <a:off x="1001890" y="581378"/>
            <a:ext cx="8596668" cy="1320800"/>
          </a:xfrm>
        </p:spPr>
        <p:txBody>
          <a:bodyPr/>
          <a:lstStyle/>
          <a:p>
            <a:pPr algn="ctr"/>
            <a:r>
              <a:rPr lang="en-US" dirty="0"/>
              <a:t>Staffing Your Team</a:t>
            </a:r>
          </a:p>
        </p:txBody>
      </p:sp>
      <p:sp>
        <p:nvSpPr>
          <p:cNvPr id="3" name="Content Placeholder 2">
            <a:extLst>
              <a:ext uri="{FF2B5EF4-FFF2-40B4-BE49-F238E27FC236}">
                <a16:creationId xmlns:a16="http://schemas.microsoft.com/office/drawing/2014/main" id="{26B4876E-1857-0D42-8529-C2EB0BDF6BAF}"/>
              </a:ext>
            </a:extLst>
          </p:cNvPr>
          <p:cNvSpPr>
            <a:spLocks noGrp="1"/>
          </p:cNvSpPr>
          <p:nvPr>
            <p:ph idx="1"/>
          </p:nvPr>
        </p:nvSpPr>
        <p:spPr>
          <a:xfrm>
            <a:off x="565958" y="1983494"/>
            <a:ext cx="8969980" cy="4588685"/>
          </a:xfrm>
        </p:spPr>
        <p:txBody>
          <a:bodyPr vert="horz" lIns="45720" tIns="45720" rIns="45720" bIns="45720" rtlCol="0" anchor="t">
            <a:normAutofit/>
          </a:bodyPr>
          <a:lstStyle/>
          <a:p>
            <a:pPr marL="0" indent="0">
              <a:buNone/>
            </a:pPr>
            <a:r>
              <a:rPr lang="en-US" sz="1800" dirty="0"/>
              <a:t>One person may assume multiple roles. Be sure if this is the case on your team, the individual holding multiple roles </a:t>
            </a:r>
            <a:r>
              <a:rPr lang="en-US" dirty="0"/>
              <a:t>will be able</a:t>
            </a:r>
            <a:r>
              <a:rPr lang="en-US" sz="1800" dirty="0"/>
              <a:t> to handle the workload and complete each training module.</a:t>
            </a:r>
            <a:endParaRPr lang="en-US" dirty="0"/>
          </a:p>
          <a:p>
            <a:pPr marL="0" indent="0">
              <a:buNone/>
            </a:pPr>
            <a:endParaRPr lang="en-US" dirty="0"/>
          </a:p>
          <a:p>
            <a:pPr marL="0" indent="0">
              <a:buNone/>
            </a:pPr>
            <a:r>
              <a:rPr lang="en-US" sz="1800" dirty="0"/>
              <a:t>Each team member must complete </a:t>
            </a:r>
            <a:r>
              <a:rPr lang="en-US" dirty="0"/>
              <a:t>his/her</a:t>
            </a:r>
            <a:r>
              <a:rPr lang="en-US" sz="1800" dirty="0"/>
              <a:t> respective training(s) before your </a:t>
            </a:r>
            <a:r>
              <a:rPr lang="en-US" dirty="0"/>
              <a:t>students can begin their visits.</a:t>
            </a:r>
            <a:endParaRPr lang="en-US" sz="1800" dirty="0"/>
          </a:p>
          <a:p>
            <a:pPr marL="0" indent="0">
              <a:buNone/>
            </a:pPr>
            <a:endParaRPr lang="en-US" dirty="0"/>
          </a:p>
          <a:p>
            <a:pPr marL="0" indent="0">
              <a:buNone/>
            </a:pPr>
            <a:r>
              <a:rPr lang="en-US" sz="1800" dirty="0"/>
              <a:t>Be aware of continuity and cessation training</a:t>
            </a:r>
            <a:r>
              <a:rPr lang="en-US" sz="1600" dirty="0"/>
              <a:t> (If a team member changes in the middle of the year)</a:t>
            </a:r>
            <a:r>
              <a:rPr lang="en-US" dirty="0"/>
              <a:t>:</a:t>
            </a:r>
            <a:endParaRPr lang="en-US" sz="1800" dirty="0"/>
          </a:p>
          <a:p>
            <a:pPr marL="470535" lvl="1" indent="-342900">
              <a:buFont typeface="+mj-lt"/>
              <a:buAutoNum type="arabicPeriod"/>
            </a:pPr>
            <a:r>
              <a:rPr lang="en-US" sz="1800" dirty="0"/>
              <a:t>Inform the PFE Administration and provide your new member’s name, phone number, email, position, and relationship with the school.</a:t>
            </a:r>
          </a:p>
          <a:p>
            <a:pPr marL="470535" lvl="1" indent="-342900">
              <a:buFont typeface="+mj-lt"/>
              <a:buAutoNum type="arabicPeriod"/>
            </a:pPr>
            <a:r>
              <a:rPr lang="en-US" sz="1800" dirty="0"/>
              <a:t>Instruct the new team member to complete his/her respective training, as well as encourage in-person training from previous job holder.</a:t>
            </a:r>
          </a:p>
        </p:txBody>
      </p:sp>
    </p:spTree>
    <p:extLst>
      <p:ext uri="{BB962C8B-B14F-4D97-AF65-F5344CB8AC3E}">
        <p14:creationId xmlns:p14="http://schemas.microsoft.com/office/powerpoint/2010/main" val="2095012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8B5AE1-5884-604E-9066-00ED42EC24F7}"/>
              </a:ext>
            </a:extLst>
          </p:cNvPr>
          <p:cNvSpPr>
            <a:spLocks noGrp="1"/>
          </p:cNvSpPr>
          <p:nvPr>
            <p:ph type="title"/>
          </p:nvPr>
        </p:nvSpPr>
        <p:spPr/>
        <p:txBody>
          <a:bodyPr/>
          <a:lstStyle/>
          <a:p>
            <a:r>
              <a:rPr lang="en-US"/>
              <a:t>Staffing Your Team, cont.</a:t>
            </a:r>
          </a:p>
        </p:txBody>
      </p:sp>
      <p:sp>
        <p:nvSpPr>
          <p:cNvPr id="3" name="Content Placeholder 2">
            <a:extLst>
              <a:ext uri="{FF2B5EF4-FFF2-40B4-BE49-F238E27FC236}">
                <a16:creationId xmlns:a16="http://schemas.microsoft.com/office/drawing/2014/main" id="{05227385-6B99-0543-9E88-582A8BF28021}"/>
              </a:ext>
            </a:extLst>
          </p:cNvPr>
          <p:cNvSpPr>
            <a:spLocks noGrp="1"/>
          </p:cNvSpPr>
          <p:nvPr>
            <p:ph idx="1"/>
          </p:nvPr>
        </p:nvSpPr>
        <p:spPr>
          <a:xfrm>
            <a:off x="726472" y="1476375"/>
            <a:ext cx="9005699" cy="4285297"/>
          </a:xfrm>
        </p:spPr>
        <p:txBody>
          <a:bodyPr vert="horz" lIns="45720" tIns="45720" rIns="45720" bIns="45720" rtlCol="0" anchor="t">
            <a:normAutofit/>
          </a:bodyPr>
          <a:lstStyle/>
          <a:p>
            <a:pPr marL="0" indent="0">
              <a:buNone/>
            </a:pPr>
            <a:r>
              <a:rPr lang="en-US" sz="1800" b="1" dirty="0"/>
              <a:t>Coordinator</a:t>
            </a:r>
            <a:r>
              <a:rPr lang="en-US" b="1" dirty="0"/>
              <a:t>:</a:t>
            </a:r>
            <a:endParaRPr lang="en-US" sz="1800" dirty="0"/>
          </a:p>
          <a:p>
            <a:pPr marL="285750" indent="-285750">
              <a:buFont typeface="Wingdings" panose="020B0602020104020603" pitchFamily="34" charset="0"/>
              <a:buChar char="v"/>
            </a:pPr>
            <a:r>
              <a:rPr lang="en-US" dirty="0"/>
              <a:t>Can be a parent</a:t>
            </a:r>
            <a:r>
              <a:rPr lang="en-US" sz="1800" dirty="0"/>
              <a:t>, school secretary, teacher’s </a:t>
            </a:r>
            <a:r>
              <a:rPr lang="en-US" dirty="0"/>
              <a:t>aide</a:t>
            </a:r>
            <a:r>
              <a:rPr lang="en-US" sz="1800" dirty="0"/>
              <a:t>, board member, etc. Someone who</a:t>
            </a:r>
            <a:r>
              <a:rPr lang="en-US" dirty="0"/>
              <a:t> will be</a:t>
            </a:r>
            <a:r>
              <a:rPr lang="en-US" sz="1800" dirty="0"/>
              <a:t> able to commit time and is passionate about</a:t>
            </a:r>
            <a:r>
              <a:rPr lang="en-US" dirty="0"/>
              <a:t> the</a:t>
            </a:r>
            <a:r>
              <a:rPr lang="en-US" sz="1800" dirty="0"/>
              <a:t> </a:t>
            </a:r>
            <a:r>
              <a:rPr lang="en-US" dirty="0"/>
              <a:t>PFE </a:t>
            </a:r>
            <a:r>
              <a:rPr lang="en-US" sz="1800" dirty="0"/>
              <a:t>program</a:t>
            </a:r>
            <a:r>
              <a:rPr lang="en-US" dirty="0"/>
              <a:t>.</a:t>
            </a:r>
            <a:endParaRPr lang="en-US" sz="1800" dirty="0"/>
          </a:p>
          <a:p>
            <a:pPr marL="285750" indent="-285750">
              <a:buFont typeface="Wingdings" panose="020B0602020104020603" pitchFamily="34" charset="0"/>
              <a:buChar char="v"/>
            </a:pPr>
            <a:r>
              <a:rPr lang="en-US" sz="1800" dirty="0"/>
              <a:t>Time </a:t>
            </a:r>
            <a:r>
              <a:rPr lang="en-US" dirty="0"/>
              <a:t>commitment: </a:t>
            </a:r>
            <a:r>
              <a:rPr lang="en-US" dirty="0">
                <a:solidFill>
                  <a:schemeClr val="tx1"/>
                </a:solidFill>
              </a:rPr>
              <a:t>Initially more time intensive but will level out </a:t>
            </a:r>
            <a:r>
              <a:rPr lang="en-US" dirty="0"/>
              <a:t>to</a:t>
            </a:r>
            <a:r>
              <a:rPr lang="en-US" sz="1800" dirty="0"/>
              <a:t> a few hours per week, depending on program size.</a:t>
            </a:r>
          </a:p>
          <a:p>
            <a:pPr marL="285750" indent="-285750">
              <a:buFont typeface="Wingdings" panose="020B0602020104020603" pitchFamily="34" charset="0"/>
              <a:buChar char="v"/>
            </a:pPr>
            <a:endParaRPr lang="en-US" dirty="0"/>
          </a:p>
          <a:p>
            <a:pPr marL="0" indent="0">
              <a:buNone/>
            </a:pPr>
            <a:r>
              <a:rPr lang="en-US" sz="1800" b="1" dirty="0"/>
              <a:t>Mentor Liaison</a:t>
            </a:r>
          </a:p>
          <a:p>
            <a:pPr marL="285750" indent="-285750">
              <a:buFont typeface="Wingdings" panose="020B0602020104020603" pitchFamily="34" charset="0"/>
              <a:buChar char="v"/>
            </a:pPr>
            <a:r>
              <a:rPr lang="en-US" dirty="0">
                <a:solidFill>
                  <a:schemeClr val="accent1">
                    <a:lumMod val="75000"/>
                  </a:schemeClr>
                </a:solidFill>
              </a:rPr>
              <a:t> </a:t>
            </a:r>
            <a:r>
              <a:rPr lang="en-US" sz="1800" dirty="0"/>
              <a:t>A pastor or elder (</a:t>
            </a:r>
            <a:r>
              <a:rPr lang="en-US" dirty="0"/>
              <a:t>or someone</a:t>
            </a:r>
            <a:r>
              <a:rPr lang="en-US" sz="1800" dirty="0"/>
              <a:t> who enjoys visiting with people) from a constituent church, the Coordinator, or a parent volunteer.</a:t>
            </a:r>
          </a:p>
          <a:p>
            <a:pPr marL="285750" indent="-285750">
              <a:buFont typeface="Wingdings" panose="020B0602020104020603" pitchFamily="34" charset="0"/>
              <a:buChar char="v"/>
            </a:pPr>
            <a:r>
              <a:rPr lang="en-US" sz="1800" dirty="0"/>
              <a:t>Time commitment</a:t>
            </a:r>
            <a:r>
              <a:rPr lang="en-US" dirty="0"/>
              <a:t>:</a:t>
            </a:r>
            <a:r>
              <a:rPr lang="en-US" sz="1800" dirty="0"/>
              <a:t> Up to a few hours per month.</a:t>
            </a:r>
          </a:p>
          <a:p>
            <a:endParaRPr lang="en-US"/>
          </a:p>
        </p:txBody>
      </p:sp>
    </p:spTree>
    <p:extLst>
      <p:ext uri="{BB962C8B-B14F-4D97-AF65-F5344CB8AC3E}">
        <p14:creationId xmlns:p14="http://schemas.microsoft.com/office/powerpoint/2010/main" val="42749201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3B939-4EAC-244B-AE41-15417A739810}"/>
              </a:ext>
            </a:extLst>
          </p:cNvPr>
          <p:cNvSpPr>
            <a:spLocks noGrp="1"/>
          </p:cNvSpPr>
          <p:nvPr>
            <p:ph type="title"/>
          </p:nvPr>
        </p:nvSpPr>
        <p:spPr/>
        <p:txBody>
          <a:bodyPr/>
          <a:lstStyle/>
          <a:p>
            <a:r>
              <a:rPr lang="en-US"/>
              <a:t>Staffing Your Team, cont.</a:t>
            </a:r>
          </a:p>
        </p:txBody>
      </p:sp>
      <p:sp>
        <p:nvSpPr>
          <p:cNvPr id="3" name="Content Placeholder 2">
            <a:extLst>
              <a:ext uri="{FF2B5EF4-FFF2-40B4-BE49-F238E27FC236}">
                <a16:creationId xmlns:a16="http://schemas.microsoft.com/office/drawing/2014/main" id="{86103D7C-D7F1-074F-8E44-74523BD1BAEC}"/>
              </a:ext>
            </a:extLst>
          </p:cNvPr>
          <p:cNvSpPr>
            <a:spLocks noGrp="1"/>
          </p:cNvSpPr>
          <p:nvPr>
            <p:ph idx="1"/>
          </p:nvPr>
        </p:nvSpPr>
        <p:spPr>
          <a:xfrm>
            <a:off x="684698" y="1558711"/>
            <a:ext cx="8862824" cy="4868702"/>
          </a:xfrm>
        </p:spPr>
        <p:txBody>
          <a:bodyPr vert="horz" lIns="45720" tIns="45720" rIns="45720" bIns="45720" rtlCol="0" anchor="t">
            <a:normAutofit/>
          </a:bodyPr>
          <a:lstStyle/>
          <a:p>
            <a:pPr marL="0" indent="0">
              <a:buNone/>
            </a:pPr>
            <a:r>
              <a:rPr lang="en-US" b="1" dirty="0">
                <a:ea typeface="+mn-lt"/>
                <a:cs typeface="+mn-lt"/>
              </a:rPr>
              <a:t>Treasurer</a:t>
            </a:r>
            <a:endParaRPr lang="en-US" sz="1800" dirty="0"/>
          </a:p>
          <a:p>
            <a:pPr marL="285750" indent="-285750">
              <a:buFont typeface="Wingdings" panose="020B0602020104020603" pitchFamily="34" charset="0"/>
              <a:buChar char="v"/>
            </a:pPr>
            <a:r>
              <a:rPr lang="en-US" dirty="0">
                <a:ea typeface="+mn-lt"/>
                <a:cs typeface="+mn-lt"/>
              </a:rPr>
              <a:t>School</a:t>
            </a:r>
            <a:r>
              <a:rPr lang="en-US" sz="1800" dirty="0">
                <a:ea typeface="+mn-lt"/>
                <a:cs typeface="+mn-lt"/>
              </a:rPr>
              <a:t> treasurer or business manager. Whoever manages your students’ tuition accounts.</a:t>
            </a:r>
            <a:endParaRPr lang="en-US" sz="1800" dirty="0"/>
          </a:p>
          <a:p>
            <a:pPr marL="285750" indent="-285750">
              <a:buFont typeface="Wingdings" panose="020B0602020104020603" pitchFamily="34" charset="0"/>
              <a:buChar char="v"/>
            </a:pPr>
            <a:r>
              <a:rPr lang="en-US" sz="1800" dirty="0">
                <a:ea typeface="+mn-lt"/>
                <a:cs typeface="+mn-lt"/>
              </a:rPr>
              <a:t>Time commitment</a:t>
            </a:r>
            <a:r>
              <a:rPr lang="en-US" dirty="0">
                <a:solidFill>
                  <a:srgbClr val="404040"/>
                </a:solidFill>
                <a:ea typeface="+mn-lt"/>
                <a:cs typeface="+mn-lt"/>
              </a:rPr>
              <a:t>:</a:t>
            </a:r>
            <a:r>
              <a:rPr lang="en-US" sz="1800" dirty="0">
                <a:solidFill>
                  <a:schemeClr val="accent1">
                    <a:lumMod val="75000"/>
                  </a:schemeClr>
                </a:solidFill>
                <a:ea typeface="+mn-lt"/>
                <a:cs typeface="+mn-lt"/>
              </a:rPr>
              <a:t> </a:t>
            </a:r>
            <a:r>
              <a:rPr lang="en-US" sz="1800" dirty="0">
                <a:ea typeface="+mn-lt"/>
                <a:cs typeface="+mn-lt"/>
              </a:rPr>
              <a:t>1-2 hours per month.</a:t>
            </a:r>
            <a:endParaRPr lang="en-US" sz="1800" dirty="0"/>
          </a:p>
          <a:p>
            <a:pPr marL="285750" indent="-285750">
              <a:buFont typeface="Wingdings" panose="020B0602020104020603" pitchFamily="34" charset="0"/>
              <a:buChar char="v"/>
            </a:pPr>
            <a:endParaRPr lang="en-US"/>
          </a:p>
          <a:p>
            <a:pPr marL="0" indent="0">
              <a:buNone/>
            </a:pPr>
            <a:r>
              <a:rPr lang="en-US" b="1" dirty="0"/>
              <a:t>Fundraiser</a:t>
            </a:r>
            <a:endParaRPr lang="en-US" dirty="0"/>
          </a:p>
          <a:p>
            <a:pPr marL="0" indent="0">
              <a:buNone/>
            </a:pPr>
            <a:r>
              <a:rPr lang="en-US" dirty="0"/>
              <a:t>A</a:t>
            </a:r>
            <a:r>
              <a:rPr lang="en-US" sz="1800" dirty="0"/>
              <a:t> board member, school administrators, or an individual from your school’s development office.</a:t>
            </a:r>
            <a:r>
              <a:rPr lang="en-US" dirty="0"/>
              <a:t> May also be a parent volunteer.</a:t>
            </a:r>
            <a:endParaRPr lang="en-US" sz="1800" dirty="0"/>
          </a:p>
          <a:p>
            <a:pPr marL="285750" indent="-285750">
              <a:buFont typeface="Wingdings" panose="020B0602020104020603" pitchFamily="34" charset="0"/>
              <a:buChar char="v"/>
            </a:pPr>
            <a:r>
              <a:rPr lang="en-US" sz="1800" dirty="0"/>
              <a:t>Time commitment</a:t>
            </a:r>
            <a:r>
              <a:rPr lang="en-US" dirty="0"/>
              <a:t>: </a:t>
            </a:r>
            <a:r>
              <a:rPr lang="en-US" sz="1800" dirty="0"/>
              <a:t>Varies according to experience and existing fundraisers.</a:t>
            </a:r>
          </a:p>
          <a:p>
            <a:pPr marL="0" indent="0">
              <a:buNone/>
            </a:pPr>
            <a:endParaRPr lang="en-US"/>
          </a:p>
          <a:p>
            <a:pPr marL="0" indent="0">
              <a:buNone/>
            </a:pPr>
            <a:r>
              <a:rPr lang="en-US" dirty="0"/>
              <a:t>   </a:t>
            </a:r>
          </a:p>
        </p:txBody>
      </p:sp>
    </p:spTree>
    <p:extLst>
      <p:ext uri="{BB962C8B-B14F-4D97-AF65-F5344CB8AC3E}">
        <p14:creationId xmlns:p14="http://schemas.microsoft.com/office/powerpoint/2010/main" val="11608223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1F2A8-658B-EB4E-9C79-35B52B3ED42A}"/>
              </a:ext>
            </a:extLst>
          </p:cNvPr>
          <p:cNvSpPr>
            <a:spLocks noGrp="1"/>
          </p:cNvSpPr>
          <p:nvPr>
            <p:ph type="title"/>
          </p:nvPr>
        </p:nvSpPr>
        <p:spPr>
          <a:xfrm>
            <a:off x="2963334" y="609600"/>
            <a:ext cx="6310668" cy="1320800"/>
          </a:xfrm>
        </p:spPr>
        <p:txBody>
          <a:bodyPr anchor="t">
            <a:normAutofit/>
          </a:bodyPr>
          <a:lstStyle/>
          <a:p>
            <a:pPr algn="ctr"/>
            <a:r>
              <a:rPr lang="en-US" dirty="0"/>
              <a:t>Student Selection </a:t>
            </a:r>
          </a:p>
        </p:txBody>
      </p:sp>
      <p:sp>
        <p:nvSpPr>
          <p:cNvPr id="3" name="Content Placeholder 2">
            <a:extLst>
              <a:ext uri="{FF2B5EF4-FFF2-40B4-BE49-F238E27FC236}">
                <a16:creationId xmlns:a16="http://schemas.microsoft.com/office/drawing/2014/main" id="{CFEF89B2-45FB-D24C-9371-AE53F879F487}"/>
              </a:ext>
            </a:extLst>
          </p:cNvPr>
          <p:cNvSpPr>
            <a:spLocks noGrp="1"/>
          </p:cNvSpPr>
          <p:nvPr>
            <p:ph idx="1"/>
          </p:nvPr>
        </p:nvSpPr>
        <p:spPr>
          <a:xfrm>
            <a:off x="3850835" y="1865920"/>
            <a:ext cx="5937040" cy="3475961"/>
          </a:xfrm>
        </p:spPr>
        <p:txBody>
          <a:bodyPr vert="horz" lIns="45720" tIns="45720" rIns="45720" bIns="45720" rtlCol="0" anchor="t">
            <a:normAutofit/>
          </a:bodyPr>
          <a:lstStyle/>
          <a:p>
            <a:pPr marL="0" indent="0">
              <a:buNone/>
            </a:pPr>
            <a:r>
              <a:rPr lang="en-US" dirty="0"/>
              <a:t>This is a scholarship for:</a:t>
            </a:r>
          </a:p>
          <a:p>
            <a:pPr marL="342900" indent="-342900">
              <a:buFont typeface="Wingdings" panose="020B0602020104020603" pitchFamily="34" charset="0"/>
              <a:buChar char="v"/>
            </a:pPr>
            <a:r>
              <a:rPr lang="en-US" dirty="0"/>
              <a:t>Students and parents who are passionate about serving others.</a:t>
            </a:r>
          </a:p>
          <a:p>
            <a:pPr marL="342900" indent="-342900">
              <a:buFont typeface="Wingdings" panose="020B0602020104020603" pitchFamily="34" charset="0"/>
              <a:buChar char="v"/>
            </a:pPr>
            <a:r>
              <a:rPr lang="en-US" dirty="0"/>
              <a:t>Students who would benefit from a positive intergenerational connection.</a:t>
            </a:r>
          </a:p>
          <a:p>
            <a:pPr>
              <a:buFont typeface="Wingdings" panose="020B0602020104020603" pitchFamily="34" charset="0"/>
              <a:buChar char="v"/>
            </a:pPr>
            <a:r>
              <a:rPr lang="en-US" dirty="0"/>
              <a:t>Students able to commit to weekly 2 hr. Visits</a:t>
            </a:r>
          </a:p>
          <a:p>
            <a:pPr>
              <a:buFont typeface="Wingdings" panose="020B0602020104020603" pitchFamily="34" charset="0"/>
              <a:buChar char="v"/>
            </a:pPr>
            <a:endParaRPr lang="en-US" dirty="0"/>
          </a:p>
          <a:p>
            <a:pPr>
              <a:buFont typeface="Wingdings" panose="020B0602020104020603" pitchFamily="34" charset="0"/>
              <a:buChar char="v"/>
            </a:pPr>
            <a:endParaRPr lang="en-US" dirty="0"/>
          </a:p>
          <a:p>
            <a:pPr marL="0" indent="0" algn="ctr">
              <a:buNone/>
            </a:pPr>
            <a:r>
              <a:rPr lang="en-US" b="1" dirty="0"/>
              <a:t>PFE is </a:t>
            </a:r>
            <a:r>
              <a:rPr lang="en-US" b="1" u="sng" dirty="0"/>
              <a:t>not</a:t>
            </a:r>
            <a:r>
              <a:rPr lang="en-US" b="1" dirty="0"/>
              <a:t> a needs-based program.</a:t>
            </a:r>
          </a:p>
          <a:p>
            <a:pPr marL="342900" indent="-342900">
              <a:buFont typeface="Wingdings" panose="020B0602020104020603" pitchFamily="34" charset="0"/>
              <a:buChar char="v"/>
            </a:pPr>
            <a:endParaRPr lang="en-US" dirty="0"/>
          </a:p>
          <a:p>
            <a:endParaRPr lang="en-US" dirty="0"/>
          </a:p>
          <a:p>
            <a:pPr marL="0" indent="0">
              <a:buNone/>
            </a:pPr>
            <a:endParaRPr lang="en-US" dirty="0"/>
          </a:p>
        </p:txBody>
      </p:sp>
      <p:pic>
        <p:nvPicPr>
          <p:cNvPr id="10" name="Picture 11" descr="A person in a striped shirt&#10;&#10;Description generated with high confidence">
            <a:extLst>
              <a:ext uri="{FF2B5EF4-FFF2-40B4-BE49-F238E27FC236}">
                <a16:creationId xmlns:a16="http://schemas.microsoft.com/office/drawing/2014/main" id="{5A65515E-2A83-453A-9A8F-D9E40899CCA0}"/>
              </a:ext>
            </a:extLst>
          </p:cNvPr>
          <p:cNvPicPr>
            <a:picLocks noChangeAspect="1"/>
          </p:cNvPicPr>
          <p:nvPr/>
        </p:nvPicPr>
        <p:blipFill rotWithShape="1">
          <a:blip r:embed="rId2">
            <a:extLst>
              <a:ext uri="{837473B0-CC2E-450A-ABE3-18F120FF3D39}">
                <a1611:picAttrSrcUrl xmlns:a1611="http://schemas.microsoft.com/office/drawing/2016/11/main" r:id="rId3"/>
              </a:ext>
            </a:extLst>
          </a:blip>
          <a:srcRect t="11922" r="4" b="5362"/>
          <a:stretch/>
        </p:blipFill>
        <p:spPr>
          <a:xfrm>
            <a:off x="677334" y="1455440"/>
            <a:ext cx="2787410" cy="3477550"/>
          </a:xfrm>
          <a:prstGeom prst="rect">
            <a:avLst/>
          </a:prstGeom>
        </p:spPr>
      </p:pic>
    </p:spTree>
    <p:extLst>
      <p:ext uri="{BB962C8B-B14F-4D97-AF65-F5344CB8AC3E}">
        <p14:creationId xmlns:p14="http://schemas.microsoft.com/office/powerpoint/2010/main" val="1238424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6484C-9F90-044E-BFFA-C8357A764BA1}"/>
              </a:ext>
            </a:extLst>
          </p:cNvPr>
          <p:cNvSpPr>
            <a:spLocks noGrp="1"/>
          </p:cNvSpPr>
          <p:nvPr>
            <p:ph type="title"/>
          </p:nvPr>
        </p:nvSpPr>
        <p:spPr>
          <a:xfrm>
            <a:off x="852018" y="541361"/>
            <a:ext cx="8251387" cy="719090"/>
          </a:xfrm>
        </p:spPr>
        <p:txBody>
          <a:bodyPr>
            <a:normAutofit/>
          </a:bodyPr>
          <a:lstStyle/>
          <a:p>
            <a:r>
              <a:rPr lang="en-US"/>
              <a:t>How many students can participate?</a:t>
            </a:r>
          </a:p>
        </p:txBody>
      </p:sp>
      <p:sp>
        <p:nvSpPr>
          <p:cNvPr id="3" name="Content Placeholder 2">
            <a:extLst>
              <a:ext uri="{FF2B5EF4-FFF2-40B4-BE49-F238E27FC236}">
                <a16:creationId xmlns:a16="http://schemas.microsoft.com/office/drawing/2014/main" id="{27B43F5D-0E0A-7B45-AE53-3F86B450A01E}"/>
              </a:ext>
            </a:extLst>
          </p:cNvPr>
          <p:cNvSpPr>
            <a:spLocks noGrp="1"/>
          </p:cNvSpPr>
          <p:nvPr>
            <p:ph idx="1"/>
          </p:nvPr>
        </p:nvSpPr>
        <p:spPr>
          <a:xfrm>
            <a:off x="853531" y="1259753"/>
            <a:ext cx="8636605" cy="4844890"/>
          </a:xfrm>
        </p:spPr>
        <p:txBody>
          <a:bodyPr vert="horz" lIns="45720" tIns="45720" rIns="45720" bIns="45720" rtlCol="0" anchor="t">
            <a:normAutofit/>
          </a:bodyPr>
          <a:lstStyle/>
          <a:p>
            <a:pPr marL="0" indent="0">
              <a:buNone/>
            </a:pPr>
            <a:r>
              <a:rPr lang="en-US" dirty="0">
                <a:ea typeface="+mn-lt"/>
                <a:cs typeface="+mn-lt"/>
              </a:rPr>
              <a:t>Each </a:t>
            </a:r>
            <a:r>
              <a:rPr lang="en-US" dirty="0"/>
              <a:t>9-12 PFE program may have up to a maximum of 26 participants.</a:t>
            </a:r>
          </a:p>
          <a:p>
            <a:pPr marL="0" indent="0">
              <a:buNone/>
            </a:pPr>
            <a:endParaRPr lang="en-US"/>
          </a:p>
          <a:p>
            <a:pPr marL="0" indent="0" algn="ctr">
              <a:buNone/>
            </a:pPr>
            <a:r>
              <a:rPr lang="en-US" dirty="0"/>
              <a:t>Scholarship Funding Example </a:t>
            </a:r>
          </a:p>
          <a:p>
            <a:pPr marL="0" indent="0" algn="ctr">
              <a:buNone/>
            </a:pPr>
            <a:r>
              <a:rPr lang="en-US" b="1" u="sng" dirty="0">
                <a:ea typeface="+mn-lt"/>
                <a:cs typeface="+mn-lt"/>
              </a:rPr>
              <a:t>15 participants</a:t>
            </a:r>
          </a:p>
          <a:p>
            <a:pPr>
              <a:buFont typeface="Wingdings,Sans-Serif" panose="020B0602020104020603" pitchFamily="34" charset="0"/>
              <a:buChar char="v"/>
            </a:pPr>
            <a:r>
              <a:rPr lang="en-US" dirty="0"/>
              <a:t>SFFC Foundation pays (70%): (15 x $800) x 0.7 = </a:t>
            </a:r>
            <a:r>
              <a:rPr lang="en-US" b="1" dirty="0"/>
              <a:t>$8,400/term</a:t>
            </a:r>
            <a:endParaRPr lang="en-US" dirty="0">
              <a:ea typeface="+mn-lt"/>
              <a:cs typeface="+mn-lt"/>
            </a:endParaRPr>
          </a:p>
          <a:p>
            <a:pPr>
              <a:buFont typeface="Wingdings,Sans-Serif" panose="020B0602020104020603" pitchFamily="34" charset="0"/>
              <a:buChar char="v"/>
            </a:pPr>
            <a:r>
              <a:rPr lang="en-US" dirty="0"/>
              <a:t>Fundraised by your school (30%): (15 x $800) x 0.3 = </a:t>
            </a:r>
            <a:r>
              <a:rPr lang="en-US" b="1" dirty="0"/>
              <a:t>$3,600/term</a:t>
            </a:r>
            <a:endParaRPr lang="en-US" dirty="0">
              <a:ea typeface="+mn-lt"/>
              <a:cs typeface="+mn-lt"/>
            </a:endParaRPr>
          </a:p>
          <a:p>
            <a:pPr>
              <a:buFont typeface="Wingdings,Sans-Serif" panose="020B0602020104020603" pitchFamily="34" charset="0"/>
              <a:buChar char="v"/>
            </a:pPr>
            <a:r>
              <a:rPr lang="en-US" dirty="0"/>
              <a:t>Total amount of PFE scholarship per term: </a:t>
            </a:r>
            <a:r>
              <a:rPr lang="en-US" b="1" dirty="0"/>
              <a:t>$12,000</a:t>
            </a:r>
            <a:endParaRPr lang="en-US" dirty="0">
              <a:ea typeface="+mn-lt"/>
              <a:cs typeface="+mn-lt"/>
            </a:endParaRPr>
          </a:p>
          <a:p>
            <a:pPr>
              <a:buFont typeface="Wingdings,Sans-Serif" panose="020B0602020104020603" pitchFamily="34" charset="0"/>
              <a:buChar char="v"/>
            </a:pPr>
            <a:endParaRPr lang="en-US" b="1"/>
          </a:p>
          <a:p>
            <a:pPr>
              <a:buFont typeface="Wingdings,Sans-Serif" panose="020B0602020104020603" pitchFamily="34" charset="0"/>
              <a:buChar char="v"/>
            </a:pPr>
            <a:endParaRPr lang="en-US" b="1"/>
          </a:p>
          <a:p>
            <a:pPr marL="0" indent="0" algn="ctr">
              <a:buNone/>
            </a:pPr>
            <a:r>
              <a:rPr lang="en-US" sz="2800" b="1" i="1" dirty="0">
                <a:highlight>
                  <a:srgbClr val="FFFF00"/>
                </a:highlight>
              </a:rPr>
              <a:t>Students must complete 14 Qualifying Units </a:t>
            </a:r>
          </a:p>
          <a:p>
            <a:pPr marL="0" indent="0" algn="ctr">
              <a:buNone/>
            </a:pPr>
            <a:r>
              <a:rPr lang="en-US" sz="2800" b="1" i="1" dirty="0">
                <a:highlight>
                  <a:srgbClr val="FFFF00"/>
                </a:highlight>
              </a:rPr>
              <a:t>to receive PFE scholarship </a:t>
            </a:r>
          </a:p>
          <a:p>
            <a:pPr marL="0" indent="0">
              <a:buNone/>
            </a:pPr>
            <a:endParaRPr lang="en-US"/>
          </a:p>
          <a:p>
            <a:pPr marL="0" indent="0">
              <a:buNone/>
            </a:pPr>
            <a:endParaRPr lang="en-US"/>
          </a:p>
          <a:p>
            <a:endParaRPr lang="en-US"/>
          </a:p>
        </p:txBody>
      </p:sp>
    </p:spTree>
    <p:extLst>
      <p:ext uri="{BB962C8B-B14F-4D97-AF65-F5344CB8AC3E}">
        <p14:creationId xmlns:p14="http://schemas.microsoft.com/office/powerpoint/2010/main" val="37422798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A8C907-0E69-4056-B9E4-DA10A33636A9}"/>
              </a:ext>
            </a:extLst>
          </p:cNvPr>
          <p:cNvSpPr>
            <a:spLocks noGrp="1"/>
          </p:cNvSpPr>
          <p:nvPr>
            <p:ph type="title"/>
          </p:nvPr>
        </p:nvSpPr>
        <p:spPr>
          <a:xfrm>
            <a:off x="677334" y="609600"/>
            <a:ext cx="8596668" cy="875102"/>
          </a:xfrm>
        </p:spPr>
        <p:txBody>
          <a:bodyPr>
            <a:normAutofit/>
          </a:bodyPr>
          <a:lstStyle/>
          <a:p>
            <a:pPr algn="ctr"/>
            <a:r>
              <a:rPr lang="en-US" dirty="0"/>
              <a:t>Scholarship Breakdown</a:t>
            </a:r>
            <a:endParaRPr lang="en-US"/>
          </a:p>
        </p:txBody>
      </p:sp>
      <p:sp>
        <p:nvSpPr>
          <p:cNvPr id="3" name="Content Placeholder 2">
            <a:extLst>
              <a:ext uri="{FF2B5EF4-FFF2-40B4-BE49-F238E27FC236}">
                <a16:creationId xmlns:a16="http://schemas.microsoft.com/office/drawing/2014/main" id="{C3F89AEC-27FB-4365-A113-81DCF3CE9569}"/>
              </a:ext>
            </a:extLst>
          </p:cNvPr>
          <p:cNvSpPr>
            <a:spLocks noGrp="1"/>
          </p:cNvSpPr>
          <p:nvPr>
            <p:ph idx="1"/>
          </p:nvPr>
        </p:nvSpPr>
        <p:spPr>
          <a:xfrm>
            <a:off x="1467557" y="2508529"/>
            <a:ext cx="6565947" cy="2411794"/>
          </a:xfrm>
        </p:spPr>
        <p:txBody>
          <a:bodyPr vert="horz" lIns="91440" tIns="45720" rIns="91440" bIns="45720" rtlCol="0" anchor="t">
            <a:noAutofit/>
          </a:bodyPr>
          <a:lstStyle/>
          <a:p>
            <a:pPr>
              <a:buFont typeface="Wingdings" panose="05000000000000000000" pitchFamily="2" charset="2"/>
              <a:buChar char="v"/>
            </a:pPr>
            <a:r>
              <a:rPr lang="en-US" sz="2400" dirty="0"/>
              <a:t>One student scholarship = $800/semester</a:t>
            </a:r>
          </a:p>
          <a:p>
            <a:pPr>
              <a:buFont typeface="Wingdings" panose="05000000000000000000" pitchFamily="2" charset="2"/>
              <a:buChar char="v"/>
            </a:pPr>
            <a:r>
              <a:rPr lang="en-US" sz="2400" dirty="0"/>
              <a:t>70% (SFFC Funded) = $560/semester</a:t>
            </a:r>
          </a:p>
          <a:p>
            <a:pPr>
              <a:buFont typeface="Wingdings" panose="05000000000000000000" pitchFamily="2" charset="2"/>
              <a:buChar char="v"/>
            </a:pPr>
            <a:r>
              <a:rPr lang="en-US" sz="2400" dirty="0"/>
              <a:t>30% (School Fundraised) = $240/semester</a:t>
            </a:r>
          </a:p>
          <a:p>
            <a:pPr>
              <a:buFont typeface="Wingdings" panose="05000000000000000000" pitchFamily="2" charset="2"/>
              <a:buChar char="v"/>
            </a:pPr>
            <a:endParaRPr lang="en-US" dirty="0"/>
          </a:p>
          <a:p>
            <a:pPr marL="0" indent="0">
              <a:buNone/>
            </a:pPr>
            <a:endParaRPr lang="en-US" dirty="0"/>
          </a:p>
        </p:txBody>
      </p:sp>
      <p:sp>
        <p:nvSpPr>
          <p:cNvPr id="4" name="TextBox 3">
            <a:extLst>
              <a:ext uri="{FF2B5EF4-FFF2-40B4-BE49-F238E27FC236}">
                <a16:creationId xmlns:a16="http://schemas.microsoft.com/office/drawing/2014/main" id="{8F6D8ADC-AF0E-3604-43B8-184814BF335A}"/>
              </a:ext>
            </a:extLst>
          </p:cNvPr>
          <p:cNvSpPr txBox="1"/>
          <p:nvPr/>
        </p:nvSpPr>
        <p:spPr>
          <a:xfrm>
            <a:off x="1408289" y="5119510"/>
            <a:ext cx="7131754" cy="8361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spcBef>
                <a:spcPts val="1000"/>
              </a:spcBef>
            </a:pPr>
            <a:r>
              <a:rPr lang="en-US" sz="2000" b="1" i="1" dirty="0">
                <a:highlight>
                  <a:srgbClr val="FFFF00"/>
                </a:highlight>
                <a:ea typeface="+mn-lt"/>
                <a:cs typeface="+mn-lt"/>
              </a:rPr>
              <a:t>Students must complete 14 Qualifying Units </a:t>
            </a:r>
            <a:endParaRPr lang="en-US" sz="2000">
              <a:ea typeface="+mn-lt"/>
              <a:cs typeface="+mn-lt"/>
            </a:endParaRPr>
          </a:p>
          <a:p>
            <a:pPr algn="ctr">
              <a:spcBef>
                <a:spcPts val="1000"/>
              </a:spcBef>
            </a:pPr>
            <a:r>
              <a:rPr lang="en-US" sz="2000" b="1" i="1" dirty="0">
                <a:highlight>
                  <a:srgbClr val="FFFF00"/>
                </a:highlight>
                <a:ea typeface="+mn-lt"/>
                <a:cs typeface="+mn-lt"/>
              </a:rPr>
              <a:t>to receive PFE scholarship </a:t>
            </a:r>
            <a:endParaRPr lang="en-US" sz="2000" dirty="0"/>
          </a:p>
        </p:txBody>
      </p:sp>
      <p:sp>
        <p:nvSpPr>
          <p:cNvPr id="5" name="TextBox 4">
            <a:extLst>
              <a:ext uri="{FF2B5EF4-FFF2-40B4-BE49-F238E27FC236}">
                <a16:creationId xmlns:a16="http://schemas.microsoft.com/office/drawing/2014/main" id="{EC3ED0E1-9700-123E-2817-CCC2FE2F0AB2}"/>
              </a:ext>
            </a:extLst>
          </p:cNvPr>
          <p:cNvSpPr txBox="1"/>
          <p:nvPr/>
        </p:nvSpPr>
        <p:spPr>
          <a:xfrm>
            <a:off x="4867275" y="334327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dirty="0"/>
          </a:p>
        </p:txBody>
      </p:sp>
      <p:sp>
        <p:nvSpPr>
          <p:cNvPr id="6" name="TextBox 5">
            <a:extLst>
              <a:ext uri="{FF2B5EF4-FFF2-40B4-BE49-F238E27FC236}">
                <a16:creationId xmlns:a16="http://schemas.microsoft.com/office/drawing/2014/main" id="{D33261DB-B0F3-788F-CAF2-352B9DCE6B17}"/>
              </a:ext>
            </a:extLst>
          </p:cNvPr>
          <p:cNvSpPr txBox="1"/>
          <p:nvPr/>
        </p:nvSpPr>
        <p:spPr>
          <a:xfrm>
            <a:off x="1295401" y="1302455"/>
            <a:ext cx="821830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Each </a:t>
            </a:r>
            <a:r>
              <a:rPr lang="en-US" dirty="0">
                <a:ea typeface="+mn-lt"/>
                <a:cs typeface="+mn-lt"/>
              </a:rPr>
              <a:t>9-12 PFE program may have up to a maximum of 26 participants.</a:t>
            </a:r>
            <a:endParaRPr lang="en-US" dirty="0"/>
          </a:p>
        </p:txBody>
      </p:sp>
    </p:spTree>
    <p:extLst>
      <p:ext uri="{BB962C8B-B14F-4D97-AF65-F5344CB8AC3E}">
        <p14:creationId xmlns:p14="http://schemas.microsoft.com/office/powerpoint/2010/main" val="32738082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EB294-E2B2-8543-852E-168740C49EF8}"/>
              </a:ext>
            </a:extLst>
          </p:cNvPr>
          <p:cNvSpPr>
            <a:spLocks noGrp="1"/>
          </p:cNvSpPr>
          <p:nvPr>
            <p:ph type="title"/>
          </p:nvPr>
        </p:nvSpPr>
        <p:spPr/>
        <p:txBody>
          <a:bodyPr/>
          <a:lstStyle/>
          <a:p>
            <a:pPr algn="ctr"/>
            <a:r>
              <a:rPr lang="en-US" dirty="0"/>
              <a:t>Scholarship Allocation</a:t>
            </a:r>
          </a:p>
        </p:txBody>
      </p:sp>
      <p:sp>
        <p:nvSpPr>
          <p:cNvPr id="3" name="Content Placeholder 2">
            <a:extLst>
              <a:ext uri="{FF2B5EF4-FFF2-40B4-BE49-F238E27FC236}">
                <a16:creationId xmlns:a16="http://schemas.microsoft.com/office/drawing/2014/main" id="{403DC199-4332-B843-997C-091E9559199B}"/>
              </a:ext>
            </a:extLst>
          </p:cNvPr>
          <p:cNvSpPr>
            <a:spLocks noGrp="1"/>
          </p:cNvSpPr>
          <p:nvPr>
            <p:ph idx="1"/>
          </p:nvPr>
        </p:nvSpPr>
        <p:spPr>
          <a:xfrm>
            <a:off x="762190" y="1393032"/>
            <a:ext cx="8922355" cy="4309109"/>
          </a:xfrm>
        </p:spPr>
        <p:txBody>
          <a:bodyPr vert="horz" lIns="45720" tIns="45720" rIns="45720" bIns="45720" rtlCol="0" anchor="t">
            <a:normAutofit/>
          </a:bodyPr>
          <a:lstStyle/>
          <a:p>
            <a:pPr marL="0" indent="0">
              <a:buNone/>
            </a:pPr>
            <a:endParaRPr lang="en-US" dirty="0"/>
          </a:p>
          <a:p>
            <a:pPr>
              <a:buFont typeface="Wingdings,Sans-Serif" panose="020B0602020104020603" pitchFamily="34" charset="0"/>
              <a:buChar char="v"/>
            </a:pPr>
            <a:r>
              <a:rPr lang="en-US" sz="1800" dirty="0">
                <a:ea typeface="+mn-lt"/>
                <a:cs typeface="+mn-lt"/>
              </a:rPr>
              <a:t>PFE </a:t>
            </a:r>
            <a:r>
              <a:rPr lang="en-US" dirty="0">
                <a:ea typeface="+mn-lt"/>
                <a:cs typeface="+mn-lt"/>
              </a:rPr>
              <a:t>scholarship </a:t>
            </a:r>
            <a:r>
              <a:rPr lang="en-US" sz="1800" dirty="0">
                <a:ea typeface="+mn-lt"/>
                <a:cs typeface="+mn-lt"/>
              </a:rPr>
              <a:t>money may </a:t>
            </a:r>
            <a:r>
              <a:rPr lang="en-US" sz="1800" i="1" dirty="0">
                <a:ea typeface="+mn-lt"/>
                <a:cs typeface="+mn-lt"/>
              </a:rPr>
              <a:t>only </a:t>
            </a:r>
            <a:r>
              <a:rPr lang="en-US" sz="1800" dirty="0">
                <a:ea typeface="+mn-lt"/>
                <a:cs typeface="+mn-lt"/>
              </a:rPr>
              <a:t>be applied to students’ tuition accounts. </a:t>
            </a:r>
          </a:p>
          <a:p>
            <a:pPr>
              <a:buFont typeface="Wingdings,Sans-Serif" panose="020B0602020104020603" pitchFamily="34" charset="0"/>
              <a:buChar char="v"/>
            </a:pPr>
            <a:endParaRPr lang="en-US" dirty="0">
              <a:ea typeface="+mn-lt"/>
              <a:cs typeface="+mn-lt"/>
            </a:endParaRPr>
          </a:p>
          <a:p>
            <a:pPr>
              <a:buFont typeface="Wingdings,Sans-Serif" panose="020B0602020104020603" pitchFamily="34" charset="0"/>
              <a:buChar char="v"/>
            </a:pPr>
            <a:r>
              <a:rPr lang="en-US" sz="1800" dirty="0">
                <a:ea typeface="+mn-lt"/>
                <a:cs typeface="+mn-lt"/>
              </a:rPr>
              <a:t>PFE </a:t>
            </a:r>
            <a:r>
              <a:rPr lang="en-US" dirty="0">
                <a:ea typeface="+mn-lt"/>
                <a:cs typeface="+mn-lt"/>
              </a:rPr>
              <a:t>scholarship</a:t>
            </a:r>
            <a:r>
              <a:rPr lang="en-US" sz="1800" dirty="0">
                <a:ea typeface="+mn-lt"/>
                <a:cs typeface="+mn-lt"/>
              </a:rPr>
              <a:t> money </a:t>
            </a:r>
            <a:r>
              <a:rPr lang="en-US" dirty="0">
                <a:ea typeface="+mn-lt"/>
                <a:cs typeface="+mn-lt"/>
              </a:rPr>
              <a:t>may </a:t>
            </a:r>
            <a:r>
              <a:rPr lang="en-US" sz="1800" dirty="0">
                <a:ea typeface="+mn-lt"/>
                <a:cs typeface="+mn-lt"/>
              </a:rPr>
              <a:t>not</a:t>
            </a:r>
            <a:r>
              <a:rPr lang="en-US" dirty="0">
                <a:ea typeface="+mn-lt"/>
                <a:cs typeface="+mn-lt"/>
              </a:rPr>
              <a:t> be applied to</a:t>
            </a:r>
            <a:r>
              <a:rPr lang="en-US" sz="1800" dirty="0">
                <a:ea typeface="+mn-lt"/>
                <a:cs typeface="+mn-lt"/>
              </a:rPr>
              <a:t> expenses such as books, classroom needs, field trips, uniforms, etc. </a:t>
            </a:r>
          </a:p>
          <a:p>
            <a:pPr marL="0" indent="0">
              <a:buNone/>
            </a:pPr>
            <a:endParaRPr lang="en-US" dirty="0">
              <a:ea typeface="+mn-lt"/>
              <a:cs typeface="+mn-lt"/>
            </a:endParaRPr>
          </a:p>
          <a:p>
            <a:pPr>
              <a:buFont typeface="Wingdings,Sans-Serif" panose="020B0602020104020603" pitchFamily="34" charset="0"/>
              <a:buChar char="v"/>
            </a:pPr>
            <a:r>
              <a:rPr lang="en-US" sz="1800" dirty="0">
                <a:ea typeface="+mn-lt"/>
                <a:cs typeface="+mn-lt"/>
              </a:rPr>
              <a:t>If a student leaves your school with a PFE credit to </a:t>
            </a:r>
            <a:r>
              <a:rPr lang="en-US" dirty="0">
                <a:ea typeface="+mn-lt"/>
                <a:cs typeface="+mn-lt"/>
              </a:rPr>
              <a:t>his/her</a:t>
            </a:r>
            <a:r>
              <a:rPr lang="en-US" sz="1800" dirty="0">
                <a:ea typeface="+mn-lt"/>
                <a:cs typeface="+mn-lt"/>
              </a:rPr>
              <a:t> account, that money may </a:t>
            </a:r>
            <a:r>
              <a:rPr lang="en-US" sz="1800" b="1" dirty="0">
                <a:ea typeface="+mn-lt"/>
                <a:cs typeface="+mn-lt"/>
              </a:rPr>
              <a:t>not </a:t>
            </a:r>
            <a:r>
              <a:rPr lang="en-US" sz="1800" dirty="0">
                <a:ea typeface="+mn-lt"/>
                <a:cs typeface="+mn-lt"/>
              </a:rPr>
              <a:t>be paid out in cash. The extra tuition assistance may be put toward your 30% fundraising. </a:t>
            </a:r>
            <a:r>
              <a:rPr lang="en-US" dirty="0">
                <a:ea typeface="+mn-lt"/>
                <a:cs typeface="+mn-lt"/>
              </a:rPr>
              <a:t> </a:t>
            </a:r>
            <a:endParaRPr lang="en-US" sz="1800" dirty="0">
              <a:ea typeface="+mn-lt"/>
              <a:cs typeface="+mn-lt"/>
            </a:endParaRPr>
          </a:p>
          <a:p>
            <a:endParaRPr lang="en-US"/>
          </a:p>
        </p:txBody>
      </p:sp>
    </p:spTree>
    <p:extLst>
      <p:ext uri="{BB962C8B-B14F-4D97-AF65-F5344CB8AC3E}">
        <p14:creationId xmlns:p14="http://schemas.microsoft.com/office/powerpoint/2010/main" val="266274912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lcf76f155ced4ddcb4097134ff3c332f xmlns="f7474c18-0a34-4eb6-b79e-8bbddf8a6318">
      <Terms xmlns="http://schemas.microsoft.com/office/infopath/2007/PartnerControls"/>
    </lcf76f155ced4ddcb4097134ff3c332f>
    <TaxCatchAll xmlns="a59198b6-37f8-401c-b3ab-b6c9c93ca088"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054B54BE3EAD84ABF20D3BB9127B4B8" ma:contentTypeVersion="18" ma:contentTypeDescription="Create a new document." ma:contentTypeScope="" ma:versionID="19f55891f9afd1cbd9f8b5cb2ee35ccb">
  <xsd:schema xmlns:xsd="http://www.w3.org/2001/XMLSchema" xmlns:xs="http://www.w3.org/2001/XMLSchema" xmlns:p="http://schemas.microsoft.com/office/2006/metadata/properties" xmlns:ns1="http://schemas.microsoft.com/sharepoint/v3" xmlns:ns2="f7474c18-0a34-4eb6-b79e-8bbddf8a6318" xmlns:ns3="a59198b6-37f8-401c-b3ab-b6c9c93ca088" targetNamespace="http://schemas.microsoft.com/office/2006/metadata/properties" ma:root="true" ma:fieldsID="f392569b89fdb200abfb001c7c0b50fd" ns1:_="" ns2:_="" ns3:_="">
    <xsd:import namespace="http://schemas.microsoft.com/sharepoint/v3"/>
    <xsd:import namespace="f7474c18-0a34-4eb6-b79e-8bbddf8a6318"/>
    <xsd:import namespace="a59198b6-37f8-401c-b3ab-b6c9c93ca08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4" nillable="true" ma:displayName="Unified Compliance Policy Properties" ma:hidden="true" ma:internalName="_ip_UnifiedCompliancePolicyProperties">
      <xsd:simpleType>
        <xsd:restriction base="dms:Note"/>
      </xsd:simpleType>
    </xsd:element>
    <xsd:element name="_ip_UnifiedCompliancePolicyUIAction" ma:index="25"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7474c18-0a34-4eb6-b79e-8bbddf8a631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620e3ca6-57c6-4d0c-8320-ecad3a502536"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a59198b6-37f8-401c-b3ab-b6c9c93ca08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8be3f90d-ad19-44a4-8670-305b3fe28ddc}" ma:internalName="TaxCatchAll" ma:showField="CatchAllData" ma:web="a59198b6-37f8-401c-b3ab-b6c9c93ca08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BE300ED-90BE-4DD6-B5A2-768539191F3B}">
  <ds:schemaRefs>
    <ds:schemaRef ds:uri="a59198b6-37f8-401c-b3ab-b6c9c93ca088"/>
    <ds:schemaRef ds:uri="f7474c18-0a34-4eb6-b79e-8bbddf8a6318"/>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http://schemas.microsoft.com/sharepoint/v3"/>
  </ds:schemaRefs>
</ds:datastoreItem>
</file>

<file path=customXml/itemProps2.xml><?xml version="1.0" encoding="utf-8"?>
<ds:datastoreItem xmlns:ds="http://schemas.openxmlformats.org/officeDocument/2006/customXml" ds:itemID="{4ACF9592-0229-4593-892D-50DB8955B4E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7474c18-0a34-4eb6-b79e-8bbddf8a6318"/>
    <ds:schemaRef ds:uri="a59198b6-37f8-401c-b3ab-b6c9c93ca08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4463163-A171-4E5A-9CC1-D887F21E01B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11</TotalTime>
  <Words>1144</Words>
  <Application>Microsoft Office PowerPoint</Application>
  <PresentationFormat>Widescreen</PresentationFormat>
  <Paragraphs>108</Paragraphs>
  <Slides>12</Slides>
  <Notes>1</Notes>
  <HiddenSlides>0</HiddenSlides>
  <MMClips>1</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Facet</vt:lpstr>
      <vt:lpstr>School Administrator  (Grades 9-12) 2023-2024</vt:lpstr>
      <vt:lpstr>Administrator Job Description</vt:lpstr>
      <vt:lpstr>Staffing Your Team</vt:lpstr>
      <vt:lpstr>Staffing Your Team, cont.</vt:lpstr>
      <vt:lpstr>Staffing Your Team, cont.</vt:lpstr>
      <vt:lpstr>Student Selection </vt:lpstr>
      <vt:lpstr>How many students can participate?</vt:lpstr>
      <vt:lpstr>Scholarship Breakdown</vt:lpstr>
      <vt:lpstr>Scholarship Allocation</vt:lpstr>
      <vt:lpstr>Payment Schedule</vt:lpstr>
      <vt:lpstr>Safety</vt:lpstr>
      <vt:lpstr>Social Media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Kelly Jackson</dc:creator>
  <cp:lastModifiedBy>Ashley Beisiegel</cp:lastModifiedBy>
  <cp:revision>214</cp:revision>
  <dcterms:created xsi:type="dcterms:W3CDTF">2020-03-10T15:37:44Z</dcterms:created>
  <dcterms:modified xsi:type="dcterms:W3CDTF">2023-07-10T13:20:32Z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0x0101007054B54BE3EAD84ABF20D3BB9127B4B8</vt:lpwstr>
  </property>
  <property fmtid="{D5CDD505-2E9C-101B-9397-08002B2CF9AE}" pid="3" name="MSIP_Label_9c700311-1b20-487f-9129-30717d50ca8e_Enabled">
    <vt:lpwstr>True</vt:lpwstr>
  </property>
  <property fmtid="{D5CDD505-2E9C-101B-9397-08002B2CF9AE}" pid="4" name="MSIP_Label_9c700311-1b20-487f-9129-30717d50ca8e_SiteId">
    <vt:lpwstr>76e3921f-489b-4b7e-9547-9ea297add9b5</vt:lpwstr>
  </property>
  <property fmtid="{D5CDD505-2E9C-101B-9397-08002B2CF9AE}" pid="5" name="MSIP_Label_9c700311-1b20-487f-9129-30717d50ca8e_Owner">
    <vt:lpwstr>rebecca.lawrence@willistowerswatson.com</vt:lpwstr>
  </property>
  <property fmtid="{D5CDD505-2E9C-101B-9397-08002B2CF9AE}" pid="6" name="MSIP_Label_9c700311-1b20-487f-9129-30717d50ca8e_SetDate">
    <vt:lpwstr>2020-05-07T03:06:33.5477480Z</vt:lpwstr>
  </property>
  <property fmtid="{D5CDD505-2E9C-101B-9397-08002B2CF9AE}" pid="7" name="MSIP_Label_9c700311-1b20-487f-9129-30717d50ca8e_Name">
    <vt:lpwstr>Confidential</vt:lpwstr>
  </property>
  <property fmtid="{D5CDD505-2E9C-101B-9397-08002B2CF9AE}" pid="8" name="MSIP_Label_9c700311-1b20-487f-9129-30717d50ca8e_Application">
    <vt:lpwstr>Microsoft Azure Information Protection</vt:lpwstr>
  </property>
  <property fmtid="{D5CDD505-2E9C-101B-9397-08002B2CF9AE}" pid="9" name="MSIP_Label_9c700311-1b20-487f-9129-30717d50ca8e_ActionId">
    <vt:lpwstr>83b1df73-97a1-4e24-b6fd-80fbcce5f815</vt:lpwstr>
  </property>
  <property fmtid="{D5CDD505-2E9C-101B-9397-08002B2CF9AE}" pid="10" name="MSIP_Label_9c700311-1b20-487f-9129-30717d50ca8e_Extended_MSFT_Method">
    <vt:lpwstr>Automatic</vt:lpwstr>
  </property>
  <property fmtid="{D5CDD505-2E9C-101B-9397-08002B2CF9AE}" pid="11" name="MSIP_Label_d347b247-e90e-43a3-9d7b-004f14ae6873_Enabled">
    <vt:lpwstr>True</vt:lpwstr>
  </property>
  <property fmtid="{D5CDD505-2E9C-101B-9397-08002B2CF9AE}" pid="12" name="MSIP_Label_d347b247-e90e-43a3-9d7b-004f14ae6873_SiteId">
    <vt:lpwstr>76e3921f-489b-4b7e-9547-9ea297add9b5</vt:lpwstr>
  </property>
  <property fmtid="{D5CDD505-2E9C-101B-9397-08002B2CF9AE}" pid="13" name="MSIP_Label_d347b247-e90e-43a3-9d7b-004f14ae6873_Owner">
    <vt:lpwstr>rebecca.lawrence@willistowerswatson.com</vt:lpwstr>
  </property>
  <property fmtid="{D5CDD505-2E9C-101B-9397-08002B2CF9AE}" pid="14" name="MSIP_Label_d347b247-e90e-43a3-9d7b-004f14ae6873_SetDate">
    <vt:lpwstr>2020-05-07T03:06:33.5477480Z</vt:lpwstr>
  </property>
  <property fmtid="{D5CDD505-2E9C-101B-9397-08002B2CF9AE}" pid="15" name="MSIP_Label_d347b247-e90e-43a3-9d7b-004f14ae6873_Name">
    <vt:lpwstr>Anyone (No Protection)</vt:lpwstr>
  </property>
  <property fmtid="{D5CDD505-2E9C-101B-9397-08002B2CF9AE}" pid="16" name="MSIP_Label_d347b247-e90e-43a3-9d7b-004f14ae6873_Application">
    <vt:lpwstr>Microsoft Azure Information Protection</vt:lpwstr>
  </property>
  <property fmtid="{D5CDD505-2E9C-101B-9397-08002B2CF9AE}" pid="17" name="MSIP_Label_d347b247-e90e-43a3-9d7b-004f14ae6873_ActionId">
    <vt:lpwstr>83b1df73-97a1-4e24-b6fd-80fbcce5f815</vt:lpwstr>
  </property>
  <property fmtid="{D5CDD505-2E9C-101B-9397-08002B2CF9AE}" pid="18" name="MSIP_Label_d347b247-e90e-43a3-9d7b-004f14ae6873_Parent">
    <vt:lpwstr>9c700311-1b20-487f-9129-30717d50ca8e</vt:lpwstr>
  </property>
  <property fmtid="{D5CDD505-2E9C-101B-9397-08002B2CF9AE}" pid="19" name="MSIP_Label_d347b247-e90e-43a3-9d7b-004f14ae6873_Extended_MSFT_Method">
    <vt:lpwstr>Automatic</vt:lpwstr>
  </property>
  <property fmtid="{D5CDD505-2E9C-101B-9397-08002B2CF9AE}" pid="20" name="Sensitivity">
    <vt:lpwstr>Confidential Anyone (No Protection)</vt:lpwstr>
  </property>
  <property fmtid="{D5CDD505-2E9C-101B-9397-08002B2CF9AE}" pid="21" name="MediaServiceImageTags">
    <vt:lpwstr/>
  </property>
</Properties>
</file>